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French Script MT" pitchFamily="66" charset="0"/>
      <p:regular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Garamond" pitchFamily="18" charset="0"/>
      <p:regular r:id="rId10"/>
      <p:bold r:id="rId11"/>
      <p:italic r:id="rId12"/>
    </p:embeddedFont>
    <p:embeddedFont>
      <p:font typeface="Kristen ITC" pitchFamily="66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/wgiJK8f7BDLMuoq71vA==" hashData="YIaGcZZVP9exwN/TmHJuR6tto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9B78"/>
    <a:srgbClr val="AE6E2E"/>
    <a:srgbClr val="DED09E"/>
    <a:srgbClr val="292307"/>
    <a:srgbClr val="433A0B"/>
    <a:srgbClr val="5C3922"/>
    <a:srgbClr val="362D18"/>
    <a:srgbClr val="5A4F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0DC8C-74B8-4A31-BD22-87A3BC784B93}" type="datetimeFigureOut">
              <a:rPr lang="es-UY" smtClean="0"/>
              <a:pPr/>
              <a:t>04/06/2018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F9276-71C2-424C-A57A-869D59D40D1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9276-71C2-424C-A57A-869D59D40D1E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A8B91-CEE5-485E-A446-09AAF00498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7B0F6-AD0F-439D-A5E0-B07F3E75E6A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E102EB-0B29-4B96-A872-8C0A30CA30E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2DE78-4814-4DBC-ADFE-E9B240BC6B3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99947-F6A6-4101-91F7-5AE72383693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03081-9464-47D1-84FF-52A881D693B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C1164-79DC-455C-871E-82EBC5945BF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F79B6-6391-4BB5-825B-7E76881DA6E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B63AA2-05BB-46CB-A9D9-0F5810A7372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A8161-0CF4-40D4-9823-484D47A1FD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5F18F-00F1-4FB5-AA57-446328BCADB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07BD93-F3A9-4891-A487-BD85A9C3264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5C3922"/>
          </a:fgClr>
          <a:bgClr>
            <a:srgbClr val="E7D5A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mds10706 Amphore IMG_0156"/>
          <p:cNvPicPr>
            <a:picLocks noChangeAspect="1" noChangeArrowheads="1"/>
          </p:cNvPicPr>
          <p:nvPr/>
        </p:nvPicPr>
        <p:blipFill>
          <a:blip r:embed="rId4" cstate="print">
            <a:lum contrast="-12000"/>
          </a:blip>
          <a:srcRect/>
          <a:stretch>
            <a:fillRect/>
          </a:stretch>
        </p:blipFill>
        <p:spPr bwMode="auto">
          <a:xfrm>
            <a:off x="533400" y="609600"/>
            <a:ext cx="8077200" cy="5943600"/>
          </a:xfrm>
          <a:prstGeom prst="rect">
            <a:avLst/>
          </a:prstGeom>
          <a:noFill/>
        </p:spPr>
      </p:pic>
      <p:pic>
        <p:nvPicPr>
          <p:cNvPr id="3116" name="Picture 44" descr="mds10706 Amphore IMG_0156"/>
          <p:cNvPicPr>
            <a:picLocks noChangeAspect="1" noChangeArrowheads="1"/>
          </p:cNvPicPr>
          <p:nvPr/>
        </p:nvPicPr>
        <p:blipFill>
          <a:blip r:embed="rId4" cstate="print">
            <a:lum contrast="-12000"/>
          </a:blip>
          <a:srcRect/>
          <a:stretch>
            <a:fillRect/>
          </a:stretch>
        </p:blipFill>
        <p:spPr bwMode="auto">
          <a:xfrm>
            <a:off x="3657600" y="838200"/>
            <a:ext cx="4419600" cy="3505200"/>
          </a:xfrm>
          <a:prstGeom prst="rect">
            <a:avLst/>
          </a:prstGeom>
          <a:noFill/>
        </p:spPr>
      </p:pic>
      <p:sp>
        <p:nvSpPr>
          <p:cNvPr id="3143" name="Rectangle 71" descr="60%"/>
          <p:cNvSpPr>
            <a:spLocks noChangeArrowheads="1"/>
          </p:cNvSpPr>
          <p:nvPr/>
        </p:nvSpPr>
        <p:spPr bwMode="auto">
          <a:xfrm>
            <a:off x="381000" y="381000"/>
            <a:ext cx="8229600" cy="6248400"/>
          </a:xfrm>
          <a:prstGeom prst="rect">
            <a:avLst/>
          </a:prstGeom>
          <a:pattFill prst="pct60">
            <a:fgClr>
              <a:srgbClr val="E7D5A9">
                <a:alpha val="38000"/>
              </a:srgbClr>
            </a:fgClr>
            <a:bgClr>
              <a:srgbClr val="5C3922">
                <a:alpha val="38000"/>
              </a:srgb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3144" name="Text Box 72"/>
          <p:cNvSpPr txBox="1">
            <a:spLocks noChangeArrowheads="1"/>
          </p:cNvSpPr>
          <p:nvPr/>
        </p:nvSpPr>
        <p:spPr bwMode="auto">
          <a:xfrm>
            <a:off x="4648200" y="4343400"/>
            <a:ext cx="223651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rgbClr val="292307"/>
                </a:solidFill>
                <a:latin typeface="French Script MT" pitchFamily="66" charset="0"/>
              </a:rPr>
              <a:t>Amor</a:t>
            </a:r>
            <a:r>
              <a:rPr lang="en-US" sz="5400" dirty="0">
                <a:solidFill>
                  <a:srgbClr val="292307"/>
                </a:solidFill>
                <a:latin typeface="French Script MT" pitchFamily="66" charset="0"/>
              </a:rPr>
              <a:t> </a:t>
            </a:r>
            <a:r>
              <a:rPr lang="en-US" sz="5400" dirty="0" err="1">
                <a:solidFill>
                  <a:srgbClr val="292307"/>
                </a:solidFill>
                <a:latin typeface="French Script MT" pitchFamily="66" charset="0"/>
              </a:rPr>
              <a:t>dulce</a:t>
            </a:r>
            <a:endParaRPr lang="en-US" sz="5400" dirty="0">
              <a:solidFill>
                <a:srgbClr val="292307"/>
              </a:solidFill>
              <a:latin typeface="French Script MT" pitchFamily="66" charset="0"/>
            </a:endParaRPr>
          </a:p>
        </p:txBody>
      </p:sp>
      <p:sp>
        <p:nvSpPr>
          <p:cNvPr id="3151" name="Text Box 79"/>
          <p:cNvSpPr txBox="1">
            <a:spLocks noChangeArrowheads="1"/>
          </p:cNvSpPr>
          <p:nvPr/>
        </p:nvSpPr>
        <p:spPr bwMode="auto">
          <a:xfrm>
            <a:off x="4114800" y="5257800"/>
            <a:ext cx="3365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292307"/>
                </a:solidFill>
                <a:latin typeface="French Script MT" pitchFamily="66" charset="0"/>
              </a:rPr>
              <a:t>Francisco Alvarez Hidalgo</a:t>
            </a:r>
          </a:p>
        </p:txBody>
      </p:sp>
      <p:pic>
        <p:nvPicPr>
          <p:cNvPr id="3153" name="Picture 81" descr="Das-erste-Licht-a1799859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600" y="1143000"/>
            <a:ext cx="3657600" cy="2895600"/>
          </a:xfrm>
          <a:prstGeom prst="rect">
            <a:avLst/>
          </a:prstGeom>
          <a:noFill/>
        </p:spPr>
      </p:pic>
      <p:sp>
        <p:nvSpPr>
          <p:cNvPr id="3154" name="Text Box 82"/>
          <p:cNvSpPr txBox="1">
            <a:spLocks noChangeArrowheads="1"/>
          </p:cNvSpPr>
          <p:nvPr/>
        </p:nvSpPr>
        <p:spPr bwMode="auto">
          <a:xfrm>
            <a:off x="4419600" y="4648200"/>
            <a:ext cx="297511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Intima y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frágil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 suave y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temblorosa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reclinada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a mi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lado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así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pienso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como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una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vez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vió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mi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amor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intenso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 </a:t>
            </a:r>
            <a:endParaRPr lang="en-US" sz="1400" i="1" dirty="0" smtClean="0">
              <a:solidFill>
                <a:srgbClr val="292307"/>
              </a:solidFill>
              <a:latin typeface="Cambria" pitchFamily="18" charset="0"/>
            </a:endParaRPr>
          </a:p>
          <a:p>
            <a:r>
              <a:rPr lang="en-US" sz="1400" i="1" dirty="0" smtClean="0">
                <a:solidFill>
                  <a:srgbClr val="292307"/>
                </a:solidFill>
                <a:latin typeface="Cambria" pitchFamily="18" charset="0"/>
              </a:rPr>
              <a:t>Con el </a:t>
            </a:r>
            <a:r>
              <a:rPr lang="en-US" sz="1400" i="1" dirty="0" err="1" smtClean="0">
                <a:solidFill>
                  <a:srgbClr val="292307"/>
                </a:solidFill>
                <a:latin typeface="Cambria" pitchFamily="18" charset="0"/>
              </a:rPr>
              <a:t>frescor</a:t>
            </a:r>
            <a:r>
              <a:rPr lang="en-US" sz="1400" i="1" dirty="0" smtClean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292307"/>
                </a:solidFill>
                <a:latin typeface="Cambria" pitchFamily="18" charset="0"/>
              </a:rPr>
              <a:t>lozano</a:t>
            </a:r>
            <a:r>
              <a:rPr lang="en-US" sz="1400" i="1" dirty="0" smtClean="0">
                <a:solidFill>
                  <a:srgbClr val="292307"/>
                </a:solidFill>
                <a:latin typeface="Cambria" pitchFamily="18" charset="0"/>
              </a:rPr>
              <a:t> de </a:t>
            </a:r>
            <a:r>
              <a:rPr lang="en-US" sz="1400" i="1" dirty="0" err="1" smtClean="0">
                <a:solidFill>
                  <a:srgbClr val="292307"/>
                </a:solidFill>
                <a:latin typeface="Cambria" pitchFamily="18" charset="0"/>
              </a:rPr>
              <a:t>una</a:t>
            </a:r>
            <a:r>
              <a:rPr lang="en-US" sz="1400" i="1" dirty="0" smtClean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292307"/>
                </a:solidFill>
                <a:latin typeface="Cambria" pitchFamily="18" charset="0"/>
              </a:rPr>
              <a:t>rosa</a:t>
            </a:r>
            <a:r>
              <a:rPr lang="en-US" sz="1300" i="1" dirty="0">
                <a:solidFill>
                  <a:srgbClr val="292307"/>
                </a:solidFill>
                <a:latin typeface="Cambria" pitchFamily="18" charset="0"/>
              </a:rPr>
              <a:t/>
            </a:r>
            <a:br>
              <a:rPr lang="en-US" sz="1300" i="1" dirty="0">
                <a:solidFill>
                  <a:srgbClr val="292307"/>
                </a:solidFill>
                <a:latin typeface="Cambria" pitchFamily="18" charset="0"/>
              </a:rPr>
            </a:br>
            <a:endParaRPr lang="en-US" i="1" dirty="0">
              <a:solidFill>
                <a:srgbClr val="292307"/>
              </a:solidFill>
              <a:latin typeface="Garamond" pitchFamily="18" charset="0"/>
            </a:endParaRPr>
          </a:p>
        </p:txBody>
      </p:sp>
      <p:pic>
        <p:nvPicPr>
          <p:cNvPr id="3155" name="Picture 83" descr="Das-erste-Licht-a17998599 a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1143000"/>
            <a:ext cx="3657600" cy="2895600"/>
          </a:xfrm>
          <a:prstGeom prst="rect">
            <a:avLst/>
          </a:prstGeom>
          <a:noFill/>
        </p:spPr>
      </p:pic>
      <p:sp>
        <p:nvSpPr>
          <p:cNvPr id="3158" name="Text Box 86"/>
          <p:cNvSpPr txBox="1">
            <a:spLocks noChangeArrowheads="1"/>
          </p:cNvSpPr>
          <p:nvPr/>
        </p:nvSpPr>
        <p:spPr bwMode="auto">
          <a:xfrm>
            <a:off x="4495800" y="4648200"/>
            <a:ext cx="3061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El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brillo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en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mirada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luminosa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calmó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mi ardor y me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dejó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indefenso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y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entraste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en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mí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como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oloroso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incienso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purificando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mi alma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tenebrosa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3161" name="Picture 89" descr="Das-erste-Licht-a17998599arbo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8600" y="1143000"/>
            <a:ext cx="3657600" cy="2895600"/>
          </a:xfrm>
          <a:prstGeom prst="rect">
            <a:avLst/>
          </a:prstGeom>
          <a:noFill/>
        </p:spPr>
      </p:pic>
      <p:sp>
        <p:nvSpPr>
          <p:cNvPr id="3162" name="Text Box 90"/>
          <p:cNvSpPr txBox="1">
            <a:spLocks noChangeArrowheads="1"/>
          </p:cNvSpPr>
          <p:nvPr/>
        </p:nvSpPr>
        <p:spPr bwMode="auto">
          <a:xfrm>
            <a:off x="4495800" y="4724400"/>
            <a:ext cx="280634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Tú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disipaste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toda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incertidumbre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y me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arrancaste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espina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tras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espina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e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hiciste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gozo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de mi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pesadumbre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3163" name="Picture 91" descr="Das-erste-Licht-a17998599 do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8600" y="1143000"/>
            <a:ext cx="3657600" cy="2895600"/>
          </a:xfrm>
          <a:prstGeom prst="rect">
            <a:avLst/>
          </a:prstGeom>
          <a:noFill/>
        </p:spPr>
      </p:pic>
      <p:sp>
        <p:nvSpPr>
          <p:cNvPr id="3165" name="Text Box 93"/>
          <p:cNvSpPr txBox="1">
            <a:spLocks noChangeArrowheads="1"/>
          </p:cNvSpPr>
          <p:nvPr/>
        </p:nvSpPr>
        <p:spPr bwMode="auto">
          <a:xfrm>
            <a:off x="4343400" y="4724400"/>
            <a:ext cx="318170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Ahora mi pie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junto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a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pie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camina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, </a:t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tras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haber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alcanzado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la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alta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cumbre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292307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donde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mi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amor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hacia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amor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 se </a:t>
            </a:r>
            <a:r>
              <a:rPr lang="en-US" sz="1400" i="1" dirty="0" err="1">
                <a:solidFill>
                  <a:srgbClr val="292307"/>
                </a:solidFill>
                <a:latin typeface="Cambria" pitchFamily="18" charset="0"/>
              </a:rPr>
              <a:t>inclina</a:t>
            </a:r>
            <a:r>
              <a:rPr lang="en-US" sz="1400" i="1" dirty="0">
                <a:solidFill>
                  <a:srgbClr val="292307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3166" name="Picture 94" descr="bertblak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5800" y="1524000"/>
            <a:ext cx="3028950" cy="885825"/>
          </a:xfrm>
          <a:prstGeom prst="rect">
            <a:avLst/>
          </a:prstGeom>
          <a:noFill/>
        </p:spPr>
      </p:pic>
      <p:pic>
        <p:nvPicPr>
          <p:cNvPr id="3167" name="Picture 95" descr="bertblak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1371600"/>
            <a:ext cx="2162175" cy="823913"/>
          </a:xfrm>
          <a:prstGeom prst="rect">
            <a:avLst/>
          </a:prstGeom>
          <a:noFill/>
        </p:spPr>
      </p:pic>
      <p:sp>
        <p:nvSpPr>
          <p:cNvPr id="3168" name="Text Box 96"/>
          <p:cNvSpPr txBox="1">
            <a:spLocks noChangeArrowheads="1"/>
          </p:cNvSpPr>
          <p:nvPr/>
        </p:nvSpPr>
        <p:spPr bwMode="auto">
          <a:xfrm>
            <a:off x="4191000" y="4953000"/>
            <a:ext cx="3613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i="1" dirty="0" err="1">
                <a:solidFill>
                  <a:srgbClr val="292307"/>
                </a:solidFill>
                <a:latin typeface="Garamond" pitchFamily="18" charset="0"/>
              </a:rPr>
              <a:t>Difundiendo</a:t>
            </a:r>
            <a:r>
              <a:rPr lang="en-US" sz="3600" i="1" dirty="0">
                <a:solidFill>
                  <a:srgbClr val="292307"/>
                </a:solidFill>
                <a:latin typeface="Garamond" pitchFamily="18" charset="0"/>
              </a:rPr>
              <a:t> </a:t>
            </a:r>
            <a:r>
              <a:rPr lang="en-US" sz="3600" i="1" dirty="0" err="1">
                <a:solidFill>
                  <a:srgbClr val="292307"/>
                </a:solidFill>
                <a:latin typeface="Garamond" pitchFamily="18" charset="0"/>
              </a:rPr>
              <a:t>Poesia</a:t>
            </a:r>
            <a:r>
              <a:rPr lang="en-US" sz="3600" i="1" dirty="0">
                <a:solidFill>
                  <a:srgbClr val="292307"/>
                </a:solidFill>
                <a:latin typeface="Garamond" pitchFamily="18" charset="0"/>
              </a:rPr>
              <a:t>…</a:t>
            </a:r>
          </a:p>
        </p:txBody>
      </p:sp>
      <p:sp>
        <p:nvSpPr>
          <p:cNvPr id="3169" name="Text Box 97"/>
          <p:cNvSpPr txBox="1">
            <a:spLocks noChangeArrowheads="1"/>
          </p:cNvSpPr>
          <p:nvPr/>
        </p:nvSpPr>
        <p:spPr bwMode="auto">
          <a:xfrm>
            <a:off x="4191000" y="5791200"/>
            <a:ext cx="37650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i="1" dirty="0" smtClean="0">
                <a:solidFill>
                  <a:srgbClr val="292307"/>
                </a:solidFill>
                <a:latin typeface="Garamond" pitchFamily="18" charset="0"/>
              </a:rPr>
              <a:t>presentacionesines</a:t>
            </a:r>
            <a:r>
              <a:rPr lang="en-US" sz="2800" i="1" dirty="0" smtClean="0">
                <a:solidFill>
                  <a:srgbClr val="292307"/>
                </a:solidFill>
                <a:latin typeface="Garamond" pitchFamily="18" charset="0"/>
              </a:rPr>
              <a:t>@gmail.com</a:t>
            </a:r>
            <a:endParaRPr lang="en-US" sz="2800" i="1" dirty="0">
              <a:solidFill>
                <a:srgbClr val="292307"/>
              </a:solidFill>
              <a:latin typeface="Garamond" pitchFamily="18" charset="0"/>
            </a:endParaRPr>
          </a:p>
        </p:txBody>
      </p:sp>
      <p:sp>
        <p:nvSpPr>
          <p:cNvPr id="3173" name="Rectangle 101"/>
          <p:cNvSpPr>
            <a:spLocks noChangeArrowheads="1"/>
          </p:cNvSpPr>
          <p:nvPr/>
        </p:nvSpPr>
        <p:spPr bwMode="auto">
          <a:xfrm>
            <a:off x="4038600" y="1143000"/>
            <a:ext cx="3657600" cy="2895600"/>
          </a:xfrm>
          <a:prstGeom prst="rect">
            <a:avLst/>
          </a:prstGeom>
          <a:noFill/>
          <a:ln w="9525">
            <a:solidFill>
              <a:srgbClr val="DED09E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pic>
        <p:nvPicPr>
          <p:cNvPr id="25" name="24 Imagen" descr="1361 - woman - LB TUBES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9600" y="2590800"/>
            <a:ext cx="3124200" cy="3974605"/>
          </a:xfrm>
          <a:prstGeom prst="rect">
            <a:avLst/>
          </a:prstGeom>
        </p:spPr>
      </p:pic>
      <p:sp>
        <p:nvSpPr>
          <p:cNvPr id="3172" name="Rectangle 100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rgbClr val="5C3922"/>
            </a:fgClr>
            <a:bgClr>
              <a:srgbClr val="DED09E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3132" name="Rectangle 60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rgbClr val="5C3922"/>
            </a:fgClr>
            <a:bgClr>
              <a:srgbClr val="DED09E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med" advClick="0">
    <p:sndAc>
      <p:stSnd>
        <p:snd r:embed="rId3" name="FAC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3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8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1500"/>
                            </p:stCondLst>
                            <p:childTnLst>
                              <p:par>
                                <p:cTn id="6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9900"/>
                            </p:stCondLst>
                            <p:childTnLst>
                              <p:par>
                                <p:cTn id="85" presetID="16" presetClass="entr" presetSubtype="21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30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4" grpId="0"/>
      <p:bldP spid="3151" grpId="0"/>
      <p:bldP spid="3154" grpId="0"/>
      <p:bldP spid="3154" grpId="1"/>
      <p:bldP spid="3158" grpId="0"/>
      <p:bldP spid="3158" grpId="1"/>
      <p:bldP spid="3162" grpId="0"/>
      <p:bldP spid="3162" grpId="1"/>
      <p:bldP spid="3165" grpId="0"/>
      <p:bldP spid="3165" grpId="1"/>
      <p:bldP spid="3168" grpId="0"/>
      <p:bldP spid="3169" grpId="0"/>
      <p:bldP spid="3172" grpId="0" animBg="1"/>
      <p:bldP spid="31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54</Words>
  <Application>Microsoft Office PowerPoint</Application>
  <PresentationFormat>Presentación en pantalla (4:3)</PresentationFormat>
  <Paragraphs>12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French Script MT</vt:lpstr>
      <vt:lpstr>Cambria</vt:lpstr>
      <vt:lpstr>Garamond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99</cp:revision>
  <dcterms:created xsi:type="dcterms:W3CDTF">2009-08-03T19:32:52Z</dcterms:created>
  <dcterms:modified xsi:type="dcterms:W3CDTF">2018-06-04T21:35:38Z</dcterms:modified>
</cp:coreProperties>
</file>