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ft6l4F69qeZ3RqaonLL4Q==" hashData="1N5qi3k53EdyylCJGKot/nmQ7+feDwjQEh47t2yiZeSOW9CULT6beURU1aMMVC6MQpUNQNUNqMKE8j1RCxveK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962DC-149C-406D-9FFF-CB9C61FA3921}" type="datetimeFigureOut">
              <a:rPr lang="es-ES" smtClean="0"/>
              <a:t>04/10/2024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8A98-C207-4A38-A6B3-37C0348F9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3459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962DC-149C-406D-9FFF-CB9C61FA3921}" type="datetimeFigureOut">
              <a:rPr lang="es-ES" smtClean="0"/>
              <a:t>04/10/2024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8A98-C207-4A38-A6B3-37C0348F9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5165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962DC-149C-406D-9FFF-CB9C61FA3921}" type="datetimeFigureOut">
              <a:rPr lang="es-ES" smtClean="0"/>
              <a:t>04/10/2024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8A98-C207-4A38-A6B3-37C0348F9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6977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962DC-149C-406D-9FFF-CB9C61FA3921}" type="datetimeFigureOut">
              <a:rPr lang="es-ES" smtClean="0"/>
              <a:t>04/10/2024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8A98-C207-4A38-A6B3-37C0348F9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1013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962DC-149C-406D-9FFF-CB9C61FA3921}" type="datetimeFigureOut">
              <a:rPr lang="es-ES" smtClean="0"/>
              <a:t>04/10/2024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8A98-C207-4A38-A6B3-37C0348F9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7031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962DC-149C-406D-9FFF-CB9C61FA3921}" type="datetimeFigureOut">
              <a:rPr lang="es-ES" smtClean="0"/>
              <a:t>04/10/2024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8A98-C207-4A38-A6B3-37C0348F9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3781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962DC-149C-406D-9FFF-CB9C61FA3921}" type="datetimeFigureOut">
              <a:rPr lang="es-ES" smtClean="0"/>
              <a:t>04/10/2024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8A98-C207-4A38-A6B3-37C0348F9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6947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962DC-149C-406D-9FFF-CB9C61FA3921}" type="datetimeFigureOut">
              <a:rPr lang="es-ES" smtClean="0"/>
              <a:t>04/10/2024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8A98-C207-4A38-A6B3-37C0348F9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7720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962DC-149C-406D-9FFF-CB9C61FA3921}" type="datetimeFigureOut">
              <a:rPr lang="es-ES" smtClean="0"/>
              <a:t>04/10/2024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8A98-C207-4A38-A6B3-37C0348F9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6201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962DC-149C-406D-9FFF-CB9C61FA3921}" type="datetimeFigureOut">
              <a:rPr lang="es-ES" smtClean="0"/>
              <a:t>04/10/2024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8A98-C207-4A38-A6B3-37C0348F9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0942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962DC-149C-406D-9FFF-CB9C61FA3921}" type="datetimeFigureOut">
              <a:rPr lang="es-ES" smtClean="0"/>
              <a:t>04/10/2024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8A98-C207-4A38-A6B3-37C0348F9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5090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CFF8CB-C38E-3924-B1B7-75B118E765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31195AB-90E3-1D4A-F0CE-C1A2A3F5D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F5267DB-5E29-D514-0EAE-178B7B9D8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745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962DC-149C-406D-9FFF-CB9C61FA3921}" type="datetimeFigureOut">
              <a:rPr lang="es-ES" smtClean="0"/>
              <a:t>04/10/2024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A8A98-C207-4A38-A6B3-37C0348F9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757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3CF2DF7D-EE4D-1C69-EAF5-1B022E3D46B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89171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jpg"/><Relationship Id="rId18" Type="http://schemas.openxmlformats.org/officeDocument/2006/relationships/image" Target="../media/image15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12" Type="http://schemas.openxmlformats.org/officeDocument/2006/relationships/image" Target="../media/image9.jpg"/><Relationship Id="rId17" Type="http://schemas.openxmlformats.org/officeDocument/2006/relationships/image" Target="../media/image14.jpg"/><Relationship Id="rId2" Type="http://schemas.openxmlformats.org/officeDocument/2006/relationships/audio" Target="../media/media1.wav"/><Relationship Id="rId16" Type="http://schemas.openxmlformats.org/officeDocument/2006/relationships/image" Target="../media/image13.jpg"/><Relationship Id="rId20" Type="http://schemas.openxmlformats.org/officeDocument/2006/relationships/image" Target="../media/image17.png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5" Type="http://schemas.openxmlformats.org/officeDocument/2006/relationships/image" Target="../media/image12.jpg"/><Relationship Id="rId10" Type="http://schemas.openxmlformats.org/officeDocument/2006/relationships/image" Target="../media/image7.jpg"/><Relationship Id="rId19" Type="http://schemas.openxmlformats.org/officeDocument/2006/relationships/image" Target="../media/image16.gif"/><Relationship Id="rId4" Type="http://schemas.openxmlformats.org/officeDocument/2006/relationships/image" Target="../media/image1.jpg"/><Relationship Id="rId9" Type="http://schemas.openxmlformats.org/officeDocument/2006/relationships/image" Target="../media/image6.jpg"/><Relationship Id="rId1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00" b="14861"/>
          <a:stretch/>
        </p:blipFill>
        <p:spPr bwMode="auto">
          <a:xfrm flipH="1">
            <a:off x="658988" y="866828"/>
            <a:ext cx="4355365" cy="54251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672925" y="866828"/>
            <a:ext cx="4341428" cy="54324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16613" y="961475"/>
            <a:ext cx="4355365" cy="51971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688806" y="874162"/>
            <a:ext cx="4325546" cy="54251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66" b="8266"/>
          <a:stretch/>
        </p:blipFill>
        <p:spPr bwMode="auto">
          <a:xfrm>
            <a:off x="688806" y="874162"/>
            <a:ext cx="4325546" cy="54177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Picture 8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520"/>
          <a:stretch/>
        </p:blipFill>
        <p:spPr bwMode="auto">
          <a:xfrm>
            <a:off x="716080" y="874162"/>
            <a:ext cx="4298272" cy="54037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5946547" y="1199731"/>
            <a:ext cx="5582549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 puede tu alma abandonar mi abrazo en voraz huida,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sería como reinventar la vida lejos del contorno de tus manos,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 la suavidad de tus dedos, que me vayan escribiendo en nueva poesía.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Versos como palomas van fluyendo ligeros desde la frescura de tus rimas,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mientras tú, estás presente en cada cielo,  casi hecho por inspiración divina. </a:t>
            </a:r>
          </a:p>
        </p:txBody>
      </p:sp>
      <p:sp>
        <p:nvSpPr>
          <p:cNvPr id="17418" name="Rectangle 10"/>
          <p:cNvSpPr>
            <a:spLocks noChangeArrowheads="1"/>
          </p:cNvSpPr>
          <p:nvPr/>
        </p:nvSpPr>
        <p:spPr bwMode="auto">
          <a:xfrm>
            <a:off x="716079" y="874163"/>
            <a:ext cx="4312209" cy="5432447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7419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3" r="1423"/>
          <a:stretch/>
        </p:blipFill>
        <p:spPr bwMode="auto">
          <a:xfrm>
            <a:off x="688807" y="895477"/>
            <a:ext cx="4339481" cy="53964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0" name="Picture 12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69" r="25409"/>
          <a:stretch/>
        </p:blipFill>
        <p:spPr bwMode="auto">
          <a:xfrm>
            <a:off x="716079" y="824204"/>
            <a:ext cx="4339298" cy="54537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1" name="Picture 1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68" r="9668"/>
          <a:stretch/>
        </p:blipFill>
        <p:spPr bwMode="auto">
          <a:xfrm flipH="1">
            <a:off x="688804" y="874160"/>
            <a:ext cx="4352819" cy="54604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23" name="Rectangle 15"/>
          <p:cNvSpPr>
            <a:spLocks noChangeArrowheads="1"/>
          </p:cNvSpPr>
          <p:nvPr/>
        </p:nvSpPr>
        <p:spPr bwMode="auto">
          <a:xfrm>
            <a:off x="6300209" y="1621558"/>
            <a:ext cx="4965622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Nunca digo algo que no creo, si dices que no es cierto, te diré que no es un sueño;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porque la imaginación nos besa los suspiros que mojan a la lluvia misma,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 la negrura más infinita nos viste con estrellas la sombra de las heridas. </a:t>
            </a:r>
          </a:p>
        </p:txBody>
      </p:sp>
      <p:sp>
        <p:nvSpPr>
          <p:cNvPr id="17424" name="Rectangle 16"/>
          <p:cNvSpPr>
            <a:spLocks noChangeArrowheads="1"/>
          </p:cNvSpPr>
          <p:nvPr/>
        </p:nvSpPr>
        <p:spPr bwMode="auto">
          <a:xfrm>
            <a:off x="672926" y="938099"/>
            <a:ext cx="4368698" cy="539646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7425" name="Picture 17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597"/>
          <a:stretch/>
        </p:blipFill>
        <p:spPr bwMode="auto">
          <a:xfrm>
            <a:off x="672925" y="888143"/>
            <a:ext cx="4382451" cy="53898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6" name="Picture 18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59"/>
          <a:stretch/>
        </p:blipFill>
        <p:spPr bwMode="auto">
          <a:xfrm>
            <a:off x="716078" y="859494"/>
            <a:ext cx="4325545" cy="54184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7" name="Picture 19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689"/>
          <a:stretch/>
        </p:blipFill>
        <p:spPr bwMode="auto">
          <a:xfrm flipH="1">
            <a:off x="716078" y="888142"/>
            <a:ext cx="4312210" cy="53898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8" name="Picture 20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48"/>
          <a:stretch/>
        </p:blipFill>
        <p:spPr bwMode="auto">
          <a:xfrm>
            <a:off x="699477" y="946806"/>
            <a:ext cx="4314875" cy="53311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9" name="Picture 21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5724" y="902810"/>
            <a:ext cx="4325546" cy="53964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30" name="Picture 2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16079" y="859493"/>
            <a:ext cx="4322880" cy="55180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31" name="Picture 2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716074" y="924808"/>
            <a:ext cx="4322881" cy="53964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32" name="Rectangle 24"/>
          <p:cNvSpPr>
            <a:spLocks noChangeArrowheads="1"/>
          </p:cNvSpPr>
          <p:nvPr/>
        </p:nvSpPr>
        <p:spPr bwMode="auto">
          <a:xfrm>
            <a:off x="6419191" y="1199731"/>
            <a:ext cx="4846107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Quédate quieto, no te marches todavía, es que yo persisto y te quiero;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ilusión aún es mía, aunque no puedo  llamarte mi dueño,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todo sentimiento resulta ser pequeño para describirte, pasión mía.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Vida de mi vida, dulce tormento, me invento tus noches todos los días. </a:t>
            </a:r>
          </a:p>
        </p:txBody>
      </p:sp>
      <p:sp>
        <p:nvSpPr>
          <p:cNvPr id="17433" name="Text Box 25"/>
          <p:cNvSpPr txBox="1">
            <a:spLocks noChangeArrowheads="1"/>
          </p:cNvSpPr>
          <p:nvPr/>
        </p:nvSpPr>
        <p:spPr bwMode="auto">
          <a:xfrm>
            <a:off x="10144437" y="5867076"/>
            <a:ext cx="2047563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400" i="1" dirty="0" err="1">
                <a:solidFill>
                  <a:schemeClr val="bg1"/>
                </a:solidFill>
                <a:latin typeface="Book Antiqua" panose="02040602050305030304" pitchFamily="18" charset="0"/>
              </a:rPr>
              <a:t>jrvg</a:t>
            </a:r>
            <a:endParaRPr lang="es-ES" altLang="es-ES" sz="4400" i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17434" name="Text Box 26"/>
          <p:cNvSpPr txBox="1">
            <a:spLocks noChangeArrowheads="1"/>
          </p:cNvSpPr>
          <p:nvPr/>
        </p:nvSpPr>
        <p:spPr bwMode="auto">
          <a:xfrm>
            <a:off x="5618448" y="7442892"/>
            <a:ext cx="152165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17435" name="Text Box 27"/>
          <p:cNvSpPr txBox="1">
            <a:spLocks noChangeArrowheads="1"/>
          </p:cNvSpPr>
          <p:nvPr/>
        </p:nvSpPr>
        <p:spPr bwMode="auto">
          <a:xfrm>
            <a:off x="0" y="6981227"/>
            <a:ext cx="406667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>
                <a:latin typeface="Andy" pitchFamily="66" charset="0"/>
              </a:rPr>
              <a:t>jrvalleg@outlook.es</a:t>
            </a: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E8DF7A12-BBC3-4538-B673-38BA519E3F10}"/>
              </a:ext>
            </a:extLst>
          </p:cNvPr>
          <p:cNvSpPr txBox="1"/>
          <p:nvPr/>
        </p:nvSpPr>
        <p:spPr>
          <a:xfrm>
            <a:off x="5983585" y="3220833"/>
            <a:ext cx="571731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800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 amor disperso</a:t>
            </a:r>
            <a:endParaRPr lang="es-ES" sz="4800" i="1" dirty="0">
              <a:solidFill>
                <a:schemeClr val="bg1"/>
              </a:solidFill>
            </a:endParaRPr>
          </a:p>
        </p:txBody>
      </p:sp>
      <p:pic>
        <p:nvPicPr>
          <p:cNvPr id="4" name="Imagen 3" descr="Imagen que contiene exterior, lluvia, sostener, pájaro&#10;&#10;Descripción generada automáticamente">
            <a:extLst>
              <a:ext uri="{FF2B5EF4-FFF2-40B4-BE49-F238E27FC236}">
                <a16:creationId xmlns:a16="http://schemas.microsoft.com/office/drawing/2014/main" id="{B8C5DCDD-A852-CAAE-AEAE-6A2C45EAE429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26" y="888141"/>
            <a:ext cx="4355362" cy="54031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aMuy buenan ojoudio1(1)">
            <a:hlinkClick r:id="" action="ppaction://media"/>
            <a:extLst>
              <a:ext uri="{FF2B5EF4-FFF2-40B4-BE49-F238E27FC236}">
                <a16:creationId xmlns:a16="http://schemas.microsoft.com/office/drawing/2014/main" id="{3F859D19-7616-0685-D351-2AAE8EE26C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7947546" y="83649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488224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3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3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174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0" dur="3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3000" fill="hold"/>
                                        <p:tgtEl>
                                          <p:spTgt spid="174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000"/>
                            </p:stCondLst>
                            <p:childTnLst>
                              <p:par>
                                <p:cTn id="52" presetID="43" presetClass="exit" presetSubtype="0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3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10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 tmFilter="0,0; .5, 1; 1, 1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3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76" dur="3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8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3000" fill="hold"/>
                                        <p:tgtEl>
                                          <p:spTgt spid="174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3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95" presetID="41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5000" tmFilter="0,0; .5, 0; 1, 1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75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78500"/>
                            </p:stCondLst>
                            <p:childTnLst>
                              <p:par>
                                <p:cTn id="11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81500"/>
                            </p:stCondLst>
                            <p:childTnLst>
                              <p:par>
                                <p:cTn id="120" presetID="54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3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84500"/>
                            </p:stCondLst>
                            <p:childTnLst>
                              <p:par>
                                <p:cTn id="134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6" dur="5000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7" dur="5000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5000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7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discrete" valueType="clr">
                                      <p:cBhvr override="childStyle">
                                        <p:cTn id="140" dur="5000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1" dur="5000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5000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127500"/>
                            </p:stCondLst>
                            <p:childTnLst>
                              <p:par>
                                <p:cTn id="1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130500"/>
                            </p:stCondLst>
                            <p:childTnLst>
                              <p:par>
                                <p:cTn id="155" presetID="54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0" dur="30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33500"/>
                            </p:stCondLst>
                            <p:childTnLst>
                              <p:par>
                                <p:cTn id="16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3" dur="50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 nodeType="afterGroup">
                            <p:stCondLst>
                              <p:cond delay="179000"/>
                            </p:stCondLst>
                            <p:childTnLst>
                              <p:par>
                                <p:cTn id="176" presetID="54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1" dur="30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182000"/>
                            </p:stCondLst>
                            <p:childTnLst>
                              <p:par>
                                <p:cTn id="184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6" dur="30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9" dur="30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2" dur="30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 nodeType="afterGroup">
                            <p:stCondLst>
                              <p:cond delay="185000"/>
                            </p:stCondLst>
                            <p:childTnLst>
                              <p:par>
                                <p:cTn id="194" presetID="54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9" dur="30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9" dur="30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 nodeType="afterGroup">
                            <p:stCondLst>
                              <p:cond delay="188000"/>
                            </p:stCondLst>
                            <p:childTnLst>
                              <p:par>
                                <p:cTn id="211" presetID="54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6" dur="30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 nodeType="afterGroup">
                            <p:stCondLst>
                              <p:cond delay="191000"/>
                            </p:stCondLst>
                            <p:childTnLst>
                              <p:par>
                                <p:cTn id="219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7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7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7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7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7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7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7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7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7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7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7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 nodeType="afterGroup">
                            <p:stCondLst>
                              <p:cond delay="195500"/>
                            </p:stCondLst>
                            <p:childTnLst>
                              <p:par>
                                <p:cTn id="236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3000"/>
                                        <p:tgtEl>
                                          <p:spTgt spid="17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23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7417" grpId="0"/>
      <p:bldP spid="17417" grpId="1"/>
      <p:bldP spid="17418" grpId="0" animBg="1"/>
      <p:bldP spid="17423" grpId="0"/>
      <p:bldP spid="17423" grpId="1"/>
      <p:bldP spid="17424" grpId="0" animBg="1"/>
      <p:bldP spid="17432" grpId="0"/>
      <p:bldP spid="17432" grpId="1"/>
      <p:bldP spid="2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6E38B66-68C7-D16C-9CDA-FD8A0E7C85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D9D9335-D09F-D202-B1A2-B309E684E2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8E56EB4-6A96-8A21-D218-4BFB22E078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697F67AC-ED8A-C722-E86B-99B2AF1F06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C71E891-278F-4464-425F-C185FAA03C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0FAAA79E-1E10-E20C-3C1B-4DB3994FD2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DAB72695-7D7E-117A-05F3-138D0FA2F2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73C622D3-B9B7-D354-B55B-B8444F294E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60F5E079-51BE-FFBB-D450-85D8D8BE8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AAA7E643-2271-8972-3DA5-6C4C0497DE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A988A0ED-1B72-B642-A13C-35DA31021B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6B5E455D-A4B9-0A47-C80B-A46CFF940BCF}"/>
              </a:ext>
            </a:extLst>
          </p:cNvPr>
          <p:cNvSpPr txBox="1"/>
          <p:nvPr/>
        </p:nvSpPr>
        <p:spPr>
          <a:xfrm>
            <a:off x="300251" y="7165075"/>
            <a:ext cx="1501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902756022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207</Words>
  <Application>Microsoft Office PowerPoint</Application>
  <PresentationFormat>Panorámica</PresentationFormat>
  <Paragraphs>19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Book Antiqua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Amor disperso..........</dc:title>
  <dc:subject>ppsx</dc:subject>
  <dc:creator>jrvallegomez@outlook.es</dc:creator>
  <cp:keywords>poesia</cp:keywords>
  <cp:lastModifiedBy>jose ruiz</cp:lastModifiedBy>
  <cp:revision>9</cp:revision>
  <dcterms:created xsi:type="dcterms:W3CDTF">2023-05-24T11:04:48Z</dcterms:created>
  <dcterms:modified xsi:type="dcterms:W3CDTF">2024-10-04T10:17:22Z</dcterms:modified>
</cp:coreProperties>
</file>