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411" r:id="rId3"/>
    <p:sldId id="417" r:id="rId4"/>
    <p:sldId id="322" r:id="rId5"/>
    <p:sldId id="390" r:id="rId6"/>
    <p:sldId id="407" r:id="rId7"/>
    <p:sldId id="412" r:id="rId8"/>
    <p:sldId id="256" r:id="rId9"/>
    <p:sldId id="409" r:id="rId10"/>
    <p:sldId id="408" r:id="rId11"/>
    <p:sldId id="286" r:id="rId12"/>
    <p:sldId id="388" r:id="rId13"/>
    <p:sldId id="331" r:id="rId14"/>
    <p:sldId id="342" r:id="rId15"/>
    <p:sldId id="259" r:id="rId16"/>
    <p:sldId id="343" r:id="rId17"/>
    <p:sldId id="273" r:id="rId18"/>
    <p:sldId id="420" r:id="rId19"/>
    <p:sldId id="270" r:id="rId20"/>
    <p:sldId id="416" r:id="rId21"/>
    <p:sldId id="264" r:id="rId22"/>
    <p:sldId id="415" r:id="rId23"/>
    <p:sldId id="281" r:id="rId24"/>
    <p:sldId id="315" r:id="rId25"/>
    <p:sldId id="413" r:id="rId26"/>
    <p:sldId id="421" r:id="rId27"/>
  </p:sldIdLst>
  <p:sldSz cx="10110788" cy="684053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fq4F+puNkNV7q2sndGYkA==" hashData="IxIyit99+aQpNwR5ClFWoPdX3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72" y="-162"/>
      </p:cViewPr>
      <p:guideLst>
        <p:guide orient="horz" pos="2155"/>
        <p:guide pos="31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172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CFF0AF-BE53-4EAD-B76C-CB534A94193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685800"/>
            <a:ext cx="5067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EE8F0-3D74-405D-A3E5-199A3E2E85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8903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125002"/>
            <a:ext cx="8594170" cy="146628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876305"/>
            <a:ext cx="707755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543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420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395680"/>
            <a:ext cx="8594170" cy="13586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2899313"/>
            <a:ext cx="8594170" cy="14963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110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596127"/>
            <a:ext cx="4465598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596127"/>
            <a:ext cx="4465598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53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39" y="1531204"/>
            <a:ext cx="4467354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39" y="2169337"/>
            <a:ext cx="4467354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41" y="1531204"/>
            <a:ext cx="4469109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41" y="2169337"/>
            <a:ext cx="4469109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415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060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053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1" y="272356"/>
            <a:ext cx="3326380" cy="11590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72355"/>
            <a:ext cx="5652211" cy="58382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41" y="1431447"/>
            <a:ext cx="3326380" cy="46791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954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4788378"/>
            <a:ext cx="6066473" cy="5652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11216"/>
            <a:ext cx="6066473" cy="41043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353671"/>
            <a:ext cx="6066473" cy="8028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163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521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73939"/>
            <a:ext cx="2274927" cy="583662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73939"/>
            <a:ext cx="6656269" cy="583662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076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125016"/>
            <a:ext cx="8594170" cy="1466282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876306"/>
            <a:ext cx="7077552" cy="1748138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218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73966"/>
            <a:ext cx="9099709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4" y="1596126"/>
            <a:ext cx="9099709" cy="4514440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444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395684"/>
            <a:ext cx="8594170" cy="1358608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2899315"/>
            <a:ext cx="8594170" cy="149636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658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73966"/>
            <a:ext cx="9099709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43" y="1596126"/>
            <a:ext cx="4465598" cy="45144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3" y="1596126"/>
            <a:ext cx="4465598" cy="45144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093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73966"/>
            <a:ext cx="9099709" cy="114009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2" y="1531205"/>
            <a:ext cx="4467354" cy="638135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42" y="2169342"/>
            <a:ext cx="4467354" cy="394122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54" y="1531205"/>
            <a:ext cx="4469109" cy="638135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54" y="2169342"/>
            <a:ext cx="4469109" cy="394122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7501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73966"/>
            <a:ext cx="9099709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341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077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602" y="272386"/>
            <a:ext cx="3326380" cy="1159092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72360"/>
            <a:ext cx="5652211" cy="583820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602" y="1431478"/>
            <a:ext cx="3326380" cy="46791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9145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8" y="4788378"/>
            <a:ext cx="6066473" cy="56529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8" y="611215"/>
            <a:ext cx="6066473" cy="410432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8" y="5353713"/>
            <a:ext cx="6066473" cy="802814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7614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73966"/>
            <a:ext cx="9099709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4" y="1596126"/>
            <a:ext cx="9099709" cy="4514440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8203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73978"/>
            <a:ext cx="2274927" cy="5836626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73978"/>
            <a:ext cx="6656269" cy="5836626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878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541" y="273939"/>
            <a:ext cx="9099709" cy="1140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1" y="1596127"/>
            <a:ext cx="9099709" cy="4514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539" y="6340167"/>
            <a:ext cx="235918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2A865-3EB0-47EA-9DB9-63B55653AEC3}" type="datetimeFigureOut">
              <a:rPr lang="es-ES" smtClean="0"/>
              <a:t>02/07/2016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519" y="6340167"/>
            <a:ext cx="3201750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6065" y="6340167"/>
            <a:ext cx="235918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FFD73-ABE7-4827-A8AF-372761BCC1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57013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229336"/>
            <a:ext cx="2359184" cy="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26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8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Amor en la playa-H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40" y="-9512"/>
            <a:ext cx="10122427" cy="685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lack Family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629" y="5580509"/>
            <a:ext cx="1806733" cy="8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Amor en la playa-H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882"/>
            <a:ext cx="10110787" cy="689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://2.bp.blogspot.com/-VOZUzliWui0/T8Rflkx1m3I/AAAAAAAAD94/DSZUZEVyPVc/s1600/love+animated+gifs+letters+photo+collage+photo+flash+color+HD+banner+flash+mask+effects+shareware+freeware+download+i+love+you+kiss+love+banners+decor+websites+blogs+facebook+HD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678" y="2196133"/>
            <a:ext cx="2325902" cy="93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5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ripple/>
        <p:sndAc>
          <p:stSnd loop="1">
            <p:snd r:embed="rId2" name="airbag_amor_de_verano_(vmusice.net).wav"/>
          </p:stSnd>
        </p:sndAc>
      </p:transition>
    </mc:Choice>
    <mc:Fallback>
      <p:transition spd="slow" advTm="10000">
        <p:fade/>
        <p:sndAc>
          <p:stSnd loop="1">
            <p:snd r:embed="rId2" name="airbag_amor_de_verano_(vmusice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Eleni\Desktop\Feliz Verano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Amor en la playa-H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74" y="1588"/>
            <a:ext cx="1014248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64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Users\Eleni\Desktop\Vaca-H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6" y="0"/>
            <a:ext cx="10108371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Vaca-H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" y="-1"/>
            <a:ext cx="10107655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32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9" descr="C:\Users\Eleni\Desktop\Amor en la playa-H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40" y="0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Amor en la playa-H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49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Amor en la playa-H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Vaca-H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" y="0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17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Eleni\Desktop\Amor de Verano-H\Diapositiva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" t="3689" b="1952"/>
          <a:stretch/>
        </p:blipFill>
        <p:spPr bwMode="auto">
          <a:xfrm>
            <a:off x="0" y="0"/>
            <a:ext cx="10110788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Amor de Verano-H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6" y="-1844"/>
            <a:ext cx="10108750" cy="684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amor de verano\Diapositiva5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44"/>
            <a:ext cx="10107614" cy="684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76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Eleni\Desktop\amor de verano\Diapositiva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5"/>
          <a:stretch/>
        </p:blipFill>
        <p:spPr bwMode="auto">
          <a:xfrm>
            <a:off x="4764" y="-132470"/>
            <a:ext cx="10106024" cy="697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Amor en la playa-H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64410"/>
            <a:ext cx="10106025" cy="700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94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Eleni\Desktop\Vaca-H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Amor en la playa-H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678"/>
            <a:ext cx="10106025" cy="683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Vaca-H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3" y="-16062"/>
            <a:ext cx="10129757" cy="6855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5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Vaca-H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amor de verano\Diapositiva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84" y="-5102"/>
            <a:ext cx="10115910" cy="684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Amor en la playa-H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84" y="-22597"/>
            <a:ext cx="10333962" cy="686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3" descr="0_7781b_aad9f2e9_XL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0015">
            <a:off x="4542729" y="5400296"/>
            <a:ext cx="1693514" cy="13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7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amor de verano\Diapositiva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8" descr="C:\Users\Eleni\Desktop\amor de verano\Diapositiva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3" y="1588"/>
            <a:ext cx="10106024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amor de verano\Diapositiva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10129287" cy="683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89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Amor en la playa-H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40" y="0"/>
            <a:ext cx="1012242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:\Users\Eleni\Desktop\amor de verano\Diapositiva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4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Vaca-H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9" y="1588"/>
            <a:ext cx="1012242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88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Vaca-H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Vaca-H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Amor en la playa-H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90" y="-7107"/>
            <a:ext cx="10124778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691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Vaca-H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amor de verano\Diapositiva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106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Vaca-H\Diapositiva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6"/>
          <a:stretch/>
        </p:blipFill>
        <p:spPr bwMode="auto">
          <a:xfrm>
            <a:off x="-4456" y="1588"/>
            <a:ext cx="10106023" cy="684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25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:\Users\Eleni\Desktop\amor de verano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65" y="41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7" descr="C:\Users\Eleni\Desktop\amor de verano\Diapositiva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78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amor de verano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684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29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Vaca-H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Vaca-H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Amor en la playa-H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40" y="0"/>
            <a:ext cx="10122428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54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amor de verano\Diapositiva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" t="2282"/>
          <a:stretch/>
        </p:blipFill>
        <p:spPr bwMode="auto">
          <a:xfrm>
            <a:off x="-129182" y="0"/>
            <a:ext cx="10239970" cy="685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Amor en la playa-H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3" y="-5982"/>
            <a:ext cx="10239971" cy="685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amor de verano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3" y="0"/>
            <a:ext cx="10342779" cy="702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89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0" y="0"/>
            <a:ext cx="1012065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1" descr="C:\Users\Eleni\Desktop\Vaca-H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41" y="24804"/>
            <a:ext cx="10137129" cy="681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amor de verano\Diapositiva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41" y="1588"/>
            <a:ext cx="10137129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80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amor de verano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684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Vaca-H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440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Vaca-H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0" y="-1018"/>
            <a:ext cx="10119148" cy="684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00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Feliz Verano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33"/>
            <a:ext cx="1011078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Feliz Verano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34"/>
            <a:ext cx="10110788" cy="685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1" descr="C:\Users\Eleni\Desktop\amor de verano\Diapositiva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88"/>
            <a:ext cx="10106024" cy="682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Vaca-H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106025" cy="682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423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amor de verano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08123"/>
            <a:ext cx="10106025" cy="6955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4" descr="C:\Users\Eleni\Desktop\amor de verano\Diapositiva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09478"/>
            <a:ext cx="10270149" cy="695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amor de verano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09478"/>
            <a:ext cx="10270149" cy="695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81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108123"/>
            <a:ext cx="10115551" cy="69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2" descr="C:\Users\Eleni\Desktop\amor de verano\Diapositiva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08122"/>
            <a:ext cx="10106025" cy="694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52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amor de verano\Diapositiva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1060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Vaca-H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733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272">
        <p14:ripple/>
      </p:transition>
    </mc:Choice>
    <mc:Fallback xmlns="">
      <p:transition spd="slow" advTm="1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Eleni\Desktop\amor de verano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-13530"/>
            <a:ext cx="10139143" cy="686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1" descr="C:\Users\Eleni\Desktop\amor de verano\Diapositiva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77" y="-13530"/>
            <a:ext cx="10128364" cy="685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amor de verano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95250"/>
            <a:ext cx="10167937" cy="694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01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09"/>
            <a:ext cx="10110788" cy="6832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3" y="-35371"/>
            <a:ext cx="10163069" cy="6875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970" y="4428381"/>
            <a:ext cx="1156926" cy="95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lack Family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674" y="5724525"/>
            <a:ext cx="1518701" cy="67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88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96153"/>
            <a:ext cx="10110788" cy="22801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4149"/>
            <a:ext cx="10110788" cy="501639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672" y="2"/>
            <a:ext cx="5392420" cy="155812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0150"/>
            <a:ext cx="10110788" cy="245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50" y="4712381"/>
            <a:ext cx="2948980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90" y="4180346"/>
            <a:ext cx="2611954" cy="235618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5599" y="4864386"/>
            <a:ext cx="1348105" cy="98807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64264"/>
            <a:ext cx="589796" cy="5320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496307"/>
            <a:ext cx="589796" cy="5320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28345"/>
            <a:ext cx="589796" cy="5320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60387"/>
            <a:ext cx="589796" cy="5320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8009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899">
        <p14:ripple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1489</TotalTime>
  <Words>16</Words>
  <Application>Microsoft Office PowerPoint</Application>
  <PresentationFormat>Personalizado</PresentationFormat>
  <Paragraphs>2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keywords>Feliz Verano</cp:keywords>
  <cp:lastModifiedBy>Usuario</cp:lastModifiedBy>
  <cp:revision>98</cp:revision>
  <dcterms:created xsi:type="dcterms:W3CDTF">2016-06-18T23:33:43Z</dcterms:created>
  <dcterms:modified xsi:type="dcterms:W3CDTF">2016-07-02T17:05:18Z</dcterms:modified>
</cp:coreProperties>
</file>