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4" r:id="rId3"/>
    <p:sldId id="270" r:id="rId4"/>
    <p:sldId id="272" r:id="rId5"/>
    <p:sldId id="269" r:id="rId6"/>
    <p:sldId id="258" r:id="rId7"/>
    <p:sldId id="279" r:id="rId8"/>
    <p:sldId id="276" r:id="rId9"/>
    <p:sldId id="319" r:id="rId10"/>
    <p:sldId id="282" r:id="rId11"/>
    <p:sldId id="286" r:id="rId12"/>
    <p:sldId id="320" r:id="rId13"/>
    <p:sldId id="288" r:id="rId14"/>
    <p:sldId id="317" r:id="rId15"/>
    <p:sldId id="267" r:id="rId16"/>
    <p:sldId id="277" r:id="rId17"/>
    <p:sldId id="321" r:id="rId18"/>
    <p:sldId id="305" r:id="rId19"/>
    <p:sldId id="280" r:id="rId20"/>
    <p:sldId id="322" r:id="rId21"/>
  </p:sldIdLst>
  <p:sldSz cx="10110788" cy="7334250"/>
  <p:notesSz cx="6858000" cy="9144000"/>
  <p:defaultTextStyle>
    <a:defPPr>
      <a:defRPr lang="es-ES"/>
    </a:defPPr>
    <a:lvl1pPr marL="0" algn="l" defTabSz="99662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8314" algn="l" defTabSz="99662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6627" algn="l" defTabSz="99662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94941" algn="l" defTabSz="99662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93255" algn="l" defTabSz="99662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91570" algn="l" defTabSz="99662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89883" algn="l" defTabSz="99662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88197" algn="l" defTabSz="99662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86511" algn="l" defTabSz="99662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7m6Y8GbtQA1tguFXDqSLg==" hashData="2Lrq4ck2k2j07SmEdp5i5b0+mJ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612" y="-300"/>
      </p:cViewPr>
      <p:guideLst>
        <p:guide orient="horz" pos="2310"/>
        <p:guide pos="31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2C779-2083-44D2-8444-B52C3343C2B5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66800" y="685800"/>
            <a:ext cx="4724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D6791-7381-4E05-AEB2-E28932D086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5315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D6791-7381-4E05-AEB2-E28932D0864A}" type="slidenum">
              <a:rPr lang="es-ES" smtClean="0"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8678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278373"/>
            <a:ext cx="8594170" cy="157211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4156075"/>
            <a:ext cx="7077552" cy="18743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8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66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4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32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1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98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8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6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990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830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712935"/>
            <a:ext cx="8594170" cy="1456664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3108570"/>
            <a:ext cx="8594170" cy="160436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831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66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494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32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915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8988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81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651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974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39" y="1711327"/>
            <a:ext cx="4465598" cy="484026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1" y="1711327"/>
            <a:ext cx="4465598" cy="484026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003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39" y="1641718"/>
            <a:ext cx="4467354" cy="68419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8314" indent="0">
              <a:buNone/>
              <a:defRPr sz="2200" b="1"/>
            </a:lvl2pPr>
            <a:lvl3pPr marL="996627" indent="0">
              <a:buNone/>
              <a:defRPr sz="2000" b="1"/>
            </a:lvl3pPr>
            <a:lvl4pPr marL="1494941" indent="0">
              <a:buNone/>
              <a:defRPr sz="1700" b="1"/>
            </a:lvl4pPr>
            <a:lvl5pPr marL="1993255" indent="0">
              <a:buNone/>
              <a:defRPr sz="1700" b="1"/>
            </a:lvl5pPr>
            <a:lvl6pPr marL="2491570" indent="0">
              <a:buNone/>
              <a:defRPr sz="1700" b="1"/>
            </a:lvl6pPr>
            <a:lvl7pPr marL="2989883" indent="0">
              <a:buNone/>
              <a:defRPr sz="1700" b="1"/>
            </a:lvl7pPr>
            <a:lvl8pPr marL="3488197" indent="0">
              <a:buNone/>
              <a:defRPr sz="1700" b="1"/>
            </a:lvl8pPr>
            <a:lvl9pPr marL="3986511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39" y="2325908"/>
            <a:ext cx="4467354" cy="422568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41" y="1641718"/>
            <a:ext cx="4469109" cy="68419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8314" indent="0">
              <a:buNone/>
              <a:defRPr sz="2200" b="1"/>
            </a:lvl2pPr>
            <a:lvl3pPr marL="996627" indent="0">
              <a:buNone/>
              <a:defRPr sz="2000" b="1"/>
            </a:lvl3pPr>
            <a:lvl4pPr marL="1494941" indent="0">
              <a:buNone/>
              <a:defRPr sz="1700" b="1"/>
            </a:lvl4pPr>
            <a:lvl5pPr marL="1993255" indent="0">
              <a:buNone/>
              <a:defRPr sz="1700" b="1"/>
            </a:lvl5pPr>
            <a:lvl6pPr marL="2491570" indent="0">
              <a:buNone/>
              <a:defRPr sz="1700" b="1"/>
            </a:lvl6pPr>
            <a:lvl7pPr marL="2989883" indent="0">
              <a:buNone/>
              <a:defRPr sz="1700" b="1"/>
            </a:lvl7pPr>
            <a:lvl8pPr marL="3488197" indent="0">
              <a:buNone/>
              <a:defRPr sz="1700" b="1"/>
            </a:lvl8pPr>
            <a:lvl9pPr marL="3986511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41" y="2325908"/>
            <a:ext cx="4469109" cy="422568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086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603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615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1" y="292012"/>
            <a:ext cx="3326380" cy="124274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92014"/>
            <a:ext cx="5652211" cy="6259579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541" y="1534761"/>
            <a:ext cx="3326380" cy="5016831"/>
          </a:xfrm>
        </p:spPr>
        <p:txBody>
          <a:bodyPr/>
          <a:lstStyle>
            <a:lvl1pPr marL="0" indent="0">
              <a:buNone/>
              <a:defRPr sz="1500"/>
            </a:lvl1pPr>
            <a:lvl2pPr marL="498314" indent="0">
              <a:buNone/>
              <a:defRPr sz="1300"/>
            </a:lvl2pPr>
            <a:lvl3pPr marL="996627" indent="0">
              <a:buNone/>
              <a:defRPr sz="1100"/>
            </a:lvl3pPr>
            <a:lvl4pPr marL="1494941" indent="0">
              <a:buNone/>
              <a:defRPr sz="1000"/>
            </a:lvl4pPr>
            <a:lvl5pPr marL="1993255" indent="0">
              <a:buNone/>
              <a:defRPr sz="1000"/>
            </a:lvl5pPr>
            <a:lvl6pPr marL="2491570" indent="0">
              <a:buNone/>
              <a:defRPr sz="1000"/>
            </a:lvl6pPr>
            <a:lvl7pPr marL="2989883" indent="0">
              <a:buNone/>
              <a:defRPr sz="1000"/>
            </a:lvl7pPr>
            <a:lvl8pPr marL="3488197" indent="0">
              <a:buNone/>
              <a:defRPr sz="1000"/>
            </a:lvl8pPr>
            <a:lvl9pPr marL="398651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490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5" y="5133976"/>
            <a:ext cx="6066473" cy="60609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5" y="655329"/>
            <a:ext cx="6066473" cy="4400550"/>
          </a:xfrm>
        </p:spPr>
        <p:txBody>
          <a:bodyPr/>
          <a:lstStyle>
            <a:lvl1pPr marL="0" indent="0">
              <a:buNone/>
              <a:defRPr sz="3500"/>
            </a:lvl1pPr>
            <a:lvl2pPr marL="498314" indent="0">
              <a:buNone/>
              <a:defRPr sz="3100"/>
            </a:lvl2pPr>
            <a:lvl3pPr marL="996627" indent="0">
              <a:buNone/>
              <a:defRPr sz="2600"/>
            </a:lvl3pPr>
            <a:lvl4pPr marL="1494941" indent="0">
              <a:buNone/>
              <a:defRPr sz="2200"/>
            </a:lvl4pPr>
            <a:lvl5pPr marL="1993255" indent="0">
              <a:buNone/>
              <a:defRPr sz="2200"/>
            </a:lvl5pPr>
            <a:lvl6pPr marL="2491570" indent="0">
              <a:buNone/>
              <a:defRPr sz="2200"/>
            </a:lvl6pPr>
            <a:lvl7pPr marL="2989883" indent="0">
              <a:buNone/>
              <a:defRPr sz="2200"/>
            </a:lvl7pPr>
            <a:lvl8pPr marL="3488197" indent="0">
              <a:buNone/>
              <a:defRPr sz="2200"/>
            </a:lvl8pPr>
            <a:lvl9pPr marL="3986511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5" y="5740071"/>
            <a:ext cx="6066473" cy="860755"/>
          </a:xfrm>
        </p:spPr>
        <p:txBody>
          <a:bodyPr/>
          <a:lstStyle>
            <a:lvl1pPr marL="0" indent="0">
              <a:buNone/>
              <a:defRPr sz="1500"/>
            </a:lvl1pPr>
            <a:lvl2pPr marL="498314" indent="0">
              <a:buNone/>
              <a:defRPr sz="1300"/>
            </a:lvl2pPr>
            <a:lvl3pPr marL="996627" indent="0">
              <a:buNone/>
              <a:defRPr sz="1100"/>
            </a:lvl3pPr>
            <a:lvl4pPr marL="1494941" indent="0">
              <a:buNone/>
              <a:defRPr sz="1000"/>
            </a:lvl4pPr>
            <a:lvl5pPr marL="1993255" indent="0">
              <a:buNone/>
              <a:defRPr sz="1000"/>
            </a:lvl5pPr>
            <a:lvl6pPr marL="2491570" indent="0">
              <a:buNone/>
              <a:defRPr sz="1000"/>
            </a:lvl6pPr>
            <a:lvl7pPr marL="2989883" indent="0">
              <a:buNone/>
              <a:defRPr sz="1000"/>
            </a:lvl7pPr>
            <a:lvl8pPr marL="3488197" indent="0">
              <a:buNone/>
              <a:defRPr sz="1000"/>
            </a:lvl8pPr>
            <a:lvl9pPr marL="398651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742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436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93712"/>
            <a:ext cx="2274927" cy="625788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93712"/>
            <a:ext cx="6656269" cy="625788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445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278386"/>
            <a:ext cx="8594170" cy="1572110"/>
          </a:xfrm>
          <a:prstGeom prst="rect">
            <a:avLst/>
          </a:prstGeom>
        </p:spPr>
        <p:txBody>
          <a:bodyPr lIns="99679" tIns="49839" rIns="99679" bIns="4983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4156075"/>
            <a:ext cx="7077552" cy="1874308"/>
          </a:xfrm>
          <a:prstGeom prst="rect">
            <a:avLst/>
          </a:prstGeom>
        </p:spPr>
        <p:txBody>
          <a:bodyPr lIns="99679" tIns="49839" rIns="99679" bIns="49839"/>
          <a:lstStyle>
            <a:lvl1pPr marL="0" indent="0" algn="ctr">
              <a:buNone/>
              <a:defRPr/>
            </a:lvl1pPr>
            <a:lvl2pPr marL="498394" indent="0" algn="ctr">
              <a:buNone/>
              <a:defRPr/>
            </a:lvl2pPr>
            <a:lvl3pPr marL="996787" indent="0" algn="ctr">
              <a:buNone/>
              <a:defRPr/>
            </a:lvl3pPr>
            <a:lvl4pPr marL="1495181" indent="0" algn="ctr">
              <a:buNone/>
              <a:defRPr/>
            </a:lvl4pPr>
            <a:lvl5pPr marL="1993575" indent="0" algn="ctr">
              <a:buNone/>
              <a:defRPr/>
            </a:lvl5pPr>
            <a:lvl6pPr marL="2491969" indent="0" algn="ctr">
              <a:buNone/>
              <a:defRPr/>
            </a:lvl6pPr>
            <a:lvl7pPr marL="2990362" indent="0" algn="ctr">
              <a:buNone/>
              <a:defRPr/>
            </a:lvl7pPr>
            <a:lvl8pPr marL="3488756" indent="0" algn="ctr">
              <a:buNone/>
              <a:defRPr/>
            </a:lvl8pPr>
            <a:lvl9pPr marL="398715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08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1"/>
            <a:ext cx="9099709" cy="1222375"/>
          </a:xfrm>
          <a:prstGeom prst="rect">
            <a:avLst/>
          </a:prstGeom>
        </p:spPr>
        <p:txBody>
          <a:bodyPr lIns="99679" tIns="49839" rIns="99679" bIns="4983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5540" y="1711326"/>
            <a:ext cx="9099709" cy="4840267"/>
          </a:xfrm>
          <a:prstGeom prst="rect">
            <a:avLst/>
          </a:prstGeom>
        </p:spPr>
        <p:txBody>
          <a:bodyPr lIns="99679" tIns="49839" rIns="99679" bIns="4983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1826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712939"/>
            <a:ext cx="8594170" cy="1456665"/>
          </a:xfrm>
          <a:prstGeom prst="rect">
            <a:avLst/>
          </a:prstGeom>
        </p:spPr>
        <p:txBody>
          <a:bodyPr lIns="99679" tIns="49839" rIns="99679" bIns="49839"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3108570"/>
            <a:ext cx="8594170" cy="1604367"/>
          </a:xfrm>
          <a:prstGeom prst="rect">
            <a:avLst/>
          </a:prstGeom>
        </p:spPr>
        <p:txBody>
          <a:bodyPr lIns="99679" tIns="49839" rIns="99679" bIns="49839" anchor="b"/>
          <a:lstStyle>
            <a:lvl1pPr marL="0" indent="0">
              <a:buNone/>
              <a:defRPr sz="2200"/>
            </a:lvl1pPr>
            <a:lvl2pPr marL="498394" indent="0">
              <a:buNone/>
              <a:defRPr sz="2000"/>
            </a:lvl2pPr>
            <a:lvl3pPr marL="996787" indent="0">
              <a:buNone/>
              <a:defRPr sz="1700"/>
            </a:lvl3pPr>
            <a:lvl4pPr marL="1495181" indent="0">
              <a:buNone/>
              <a:defRPr sz="1500"/>
            </a:lvl4pPr>
            <a:lvl5pPr marL="1993575" indent="0">
              <a:buNone/>
              <a:defRPr sz="1500"/>
            </a:lvl5pPr>
            <a:lvl6pPr marL="2491969" indent="0">
              <a:buNone/>
              <a:defRPr sz="1500"/>
            </a:lvl6pPr>
            <a:lvl7pPr marL="2990362" indent="0">
              <a:buNone/>
              <a:defRPr sz="1500"/>
            </a:lvl7pPr>
            <a:lvl8pPr marL="3488756" indent="0">
              <a:buNone/>
              <a:defRPr sz="1500"/>
            </a:lvl8pPr>
            <a:lvl9pPr marL="3987150" indent="0">
              <a:buNone/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6702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1"/>
            <a:ext cx="9099709" cy="1222375"/>
          </a:xfrm>
          <a:prstGeom prst="rect">
            <a:avLst/>
          </a:prstGeom>
        </p:spPr>
        <p:txBody>
          <a:bodyPr lIns="99679" tIns="49839" rIns="99679" bIns="4983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39" y="1711326"/>
            <a:ext cx="4465598" cy="4840267"/>
          </a:xfrm>
          <a:prstGeom prst="rect">
            <a:avLst/>
          </a:prstGeom>
        </p:spPr>
        <p:txBody>
          <a:bodyPr lIns="99679" tIns="49839" rIns="99679" bIns="49839"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1" y="1711326"/>
            <a:ext cx="4465598" cy="4840267"/>
          </a:xfrm>
          <a:prstGeom prst="rect">
            <a:avLst/>
          </a:prstGeom>
        </p:spPr>
        <p:txBody>
          <a:bodyPr lIns="99679" tIns="49839" rIns="99679" bIns="49839"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432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1"/>
            <a:ext cx="9099709" cy="1222375"/>
          </a:xfrm>
          <a:prstGeom prst="rect">
            <a:avLst/>
          </a:prstGeom>
        </p:spPr>
        <p:txBody>
          <a:bodyPr lIns="99679" tIns="49839" rIns="99679" bIns="49839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39" y="1641719"/>
            <a:ext cx="4467354" cy="684192"/>
          </a:xfrm>
          <a:prstGeom prst="rect">
            <a:avLst/>
          </a:prstGeom>
        </p:spPr>
        <p:txBody>
          <a:bodyPr lIns="99679" tIns="49839" rIns="99679" bIns="49839" anchor="b"/>
          <a:lstStyle>
            <a:lvl1pPr marL="0" indent="0">
              <a:buNone/>
              <a:defRPr sz="2600" b="1"/>
            </a:lvl1pPr>
            <a:lvl2pPr marL="498394" indent="0">
              <a:buNone/>
              <a:defRPr sz="2200" b="1"/>
            </a:lvl2pPr>
            <a:lvl3pPr marL="996787" indent="0">
              <a:buNone/>
              <a:defRPr sz="2000" b="1"/>
            </a:lvl3pPr>
            <a:lvl4pPr marL="1495181" indent="0">
              <a:buNone/>
              <a:defRPr sz="1700" b="1"/>
            </a:lvl4pPr>
            <a:lvl5pPr marL="1993575" indent="0">
              <a:buNone/>
              <a:defRPr sz="1700" b="1"/>
            </a:lvl5pPr>
            <a:lvl6pPr marL="2491969" indent="0">
              <a:buNone/>
              <a:defRPr sz="1700" b="1"/>
            </a:lvl6pPr>
            <a:lvl7pPr marL="2990362" indent="0">
              <a:buNone/>
              <a:defRPr sz="1700" b="1"/>
            </a:lvl7pPr>
            <a:lvl8pPr marL="3488756" indent="0">
              <a:buNone/>
              <a:defRPr sz="1700" b="1"/>
            </a:lvl8pPr>
            <a:lvl9pPr marL="3987150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39" y="2325908"/>
            <a:ext cx="4467354" cy="4225683"/>
          </a:xfrm>
          <a:prstGeom prst="rect">
            <a:avLst/>
          </a:prstGeom>
        </p:spPr>
        <p:txBody>
          <a:bodyPr lIns="99679" tIns="49839" rIns="99679" bIns="49839"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49" y="1641719"/>
            <a:ext cx="4469109" cy="684192"/>
          </a:xfrm>
          <a:prstGeom prst="rect">
            <a:avLst/>
          </a:prstGeom>
        </p:spPr>
        <p:txBody>
          <a:bodyPr lIns="99679" tIns="49839" rIns="99679" bIns="49839" anchor="b"/>
          <a:lstStyle>
            <a:lvl1pPr marL="0" indent="0">
              <a:buNone/>
              <a:defRPr sz="2600" b="1"/>
            </a:lvl1pPr>
            <a:lvl2pPr marL="498394" indent="0">
              <a:buNone/>
              <a:defRPr sz="2200" b="1"/>
            </a:lvl2pPr>
            <a:lvl3pPr marL="996787" indent="0">
              <a:buNone/>
              <a:defRPr sz="2000" b="1"/>
            </a:lvl3pPr>
            <a:lvl4pPr marL="1495181" indent="0">
              <a:buNone/>
              <a:defRPr sz="1700" b="1"/>
            </a:lvl4pPr>
            <a:lvl5pPr marL="1993575" indent="0">
              <a:buNone/>
              <a:defRPr sz="1700" b="1"/>
            </a:lvl5pPr>
            <a:lvl6pPr marL="2491969" indent="0">
              <a:buNone/>
              <a:defRPr sz="1700" b="1"/>
            </a:lvl6pPr>
            <a:lvl7pPr marL="2990362" indent="0">
              <a:buNone/>
              <a:defRPr sz="1700" b="1"/>
            </a:lvl7pPr>
            <a:lvl8pPr marL="3488756" indent="0">
              <a:buNone/>
              <a:defRPr sz="1700" b="1"/>
            </a:lvl8pPr>
            <a:lvl9pPr marL="3987150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49" y="2325908"/>
            <a:ext cx="4469109" cy="4225683"/>
          </a:xfrm>
          <a:prstGeom prst="rect">
            <a:avLst/>
          </a:prstGeom>
        </p:spPr>
        <p:txBody>
          <a:bodyPr lIns="99679" tIns="49839" rIns="99679" bIns="49839"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6895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1"/>
            <a:ext cx="9099709" cy="1222375"/>
          </a:xfrm>
          <a:prstGeom prst="rect">
            <a:avLst/>
          </a:prstGeom>
        </p:spPr>
        <p:txBody>
          <a:bodyPr lIns="99679" tIns="49839" rIns="99679" bIns="4983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2097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1116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61" y="292012"/>
            <a:ext cx="3326380" cy="1242749"/>
          </a:xfrm>
          <a:prstGeom prst="rect">
            <a:avLst/>
          </a:prstGeom>
        </p:spPr>
        <p:txBody>
          <a:bodyPr lIns="99679" tIns="49839" rIns="99679" bIns="49839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92018"/>
            <a:ext cx="5652211" cy="6259579"/>
          </a:xfrm>
          <a:prstGeom prst="rect">
            <a:avLst/>
          </a:prstGeom>
        </p:spPr>
        <p:txBody>
          <a:bodyPr lIns="99679" tIns="49839" rIns="99679" bIns="49839"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561" y="1534766"/>
            <a:ext cx="3326380" cy="5016831"/>
          </a:xfrm>
          <a:prstGeom prst="rect">
            <a:avLst/>
          </a:prstGeom>
        </p:spPr>
        <p:txBody>
          <a:bodyPr lIns="99679" tIns="49839" rIns="99679" bIns="49839"/>
          <a:lstStyle>
            <a:lvl1pPr marL="0" indent="0">
              <a:buNone/>
              <a:defRPr sz="1500"/>
            </a:lvl1pPr>
            <a:lvl2pPr marL="498394" indent="0">
              <a:buNone/>
              <a:defRPr sz="1300"/>
            </a:lvl2pPr>
            <a:lvl3pPr marL="996787" indent="0">
              <a:buNone/>
              <a:defRPr sz="1100"/>
            </a:lvl3pPr>
            <a:lvl4pPr marL="1495181" indent="0">
              <a:buNone/>
              <a:defRPr sz="1000"/>
            </a:lvl4pPr>
            <a:lvl5pPr marL="1993575" indent="0">
              <a:buNone/>
              <a:defRPr sz="1000"/>
            </a:lvl5pPr>
            <a:lvl6pPr marL="2491969" indent="0">
              <a:buNone/>
              <a:defRPr sz="1000"/>
            </a:lvl6pPr>
            <a:lvl7pPr marL="2990362" indent="0">
              <a:buNone/>
              <a:defRPr sz="1000"/>
            </a:lvl7pPr>
            <a:lvl8pPr marL="3488756" indent="0">
              <a:buNone/>
              <a:defRPr sz="1000"/>
            </a:lvl8pPr>
            <a:lvl9pPr marL="398715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7266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5" y="5133976"/>
            <a:ext cx="6066473" cy="606098"/>
          </a:xfrm>
          <a:prstGeom prst="rect">
            <a:avLst/>
          </a:prstGeom>
        </p:spPr>
        <p:txBody>
          <a:bodyPr lIns="99679" tIns="49839" rIns="99679" bIns="49839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5" y="655329"/>
            <a:ext cx="6066473" cy="4400550"/>
          </a:xfrm>
          <a:prstGeom prst="rect">
            <a:avLst/>
          </a:prstGeom>
        </p:spPr>
        <p:txBody>
          <a:bodyPr lIns="99679" tIns="49839" rIns="99679" bIns="49839"/>
          <a:lstStyle>
            <a:lvl1pPr marL="0" indent="0">
              <a:buNone/>
              <a:defRPr sz="3500"/>
            </a:lvl1pPr>
            <a:lvl2pPr marL="498394" indent="0">
              <a:buNone/>
              <a:defRPr sz="3100"/>
            </a:lvl2pPr>
            <a:lvl3pPr marL="996787" indent="0">
              <a:buNone/>
              <a:defRPr sz="2600"/>
            </a:lvl3pPr>
            <a:lvl4pPr marL="1495181" indent="0">
              <a:buNone/>
              <a:defRPr sz="2200"/>
            </a:lvl4pPr>
            <a:lvl5pPr marL="1993575" indent="0">
              <a:buNone/>
              <a:defRPr sz="2200"/>
            </a:lvl5pPr>
            <a:lvl6pPr marL="2491969" indent="0">
              <a:buNone/>
              <a:defRPr sz="2200"/>
            </a:lvl6pPr>
            <a:lvl7pPr marL="2990362" indent="0">
              <a:buNone/>
              <a:defRPr sz="2200"/>
            </a:lvl7pPr>
            <a:lvl8pPr marL="3488756" indent="0">
              <a:buNone/>
              <a:defRPr sz="2200"/>
            </a:lvl8pPr>
            <a:lvl9pPr marL="3987150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5" y="5740084"/>
            <a:ext cx="6066473" cy="860756"/>
          </a:xfrm>
          <a:prstGeom prst="rect">
            <a:avLst/>
          </a:prstGeom>
        </p:spPr>
        <p:txBody>
          <a:bodyPr lIns="99679" tIns="49839" rIns="99679" bIns="49839"/>
          <a:lstStyle>
            <a:lvl1pPr marL="0" indent="0">
              <a:buNone/>
              <a:defRPr sz="1500"/>
            </a:lvl1pPr>
            <a:lvl2pPr marL="498394" indent="0">
              <a:buNone/>
              <a:defRPr sz="1300"/>
            </a:lvl2pPr>
            <a:lvl3pPr marL="996787" indent="0">
              <a:buNone/>
              <a:defRPr sz="1100"/>
            </a:lvl3pPr>
            <a:lvl4pPr marL="1495181" indent="0">
              <a:buNone/>
              <a:defRPr sz="1000"/>
            </a:lvl4pPr>
            <a:lvl5pPr marL="1993575" indent="0">
              <a:buNone/>
              <a:defRPr sz="1000"/>
            </a:lvl5pPr>
            <a:lvl6pPr marL="2491969" indent="0">
              <a:buNone/>
              <a:defRPr sz="1000"/>
            </a:lvl6pPr>
            <a:lvl7pPr marL="2990362" indent="0">
              <a:buNone/>
              <a:defRPr sz="1000"/>
            </a:lvl7pPr>
            <a:lvl8pPr marL="3488756" indent="0">
              <a:buNone/>
              <a:defRPr sz="1000"/>
            </a:lvl8pPr>
            <a:lvl9pPr marL="398715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520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1"/>
            <a:ext cx="9099709" cy="1222375"/>
          </a:xfrm>
          <a:prstGeom prst="rect">
            <a:avLst/>
          </a:prstGeom>
        </p:spPr>
        <p:txBody>
          <a:bodyPr lIns="99679" tIns="49839" rIns="99679" bIns="4983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40" y="1711326"/>
            <a:ext cx="9099709" cy="4840267"/>
          </a:xfrm>
          <a:prstGeom prst="rect">
            <a:avLst/>
          </a:prstGeom>
        </p:spPr>
        <p:txBody>
          <a:bodyPr vert="eaVert" lIns="99679" tIns="49839" rIns="99679" bIns="4983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3505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93724"/>
            <a:ext cx="2274927" cy="6257881"/>
          </a:xfrm>
          <a:prstGeom prst="rect">
            <a:avLst/>
          </a:prstGeom>
        </p:spPr>
        <p:txBody>
          <a:bodyPr vert="eaVert" lIns="99679" tIns="49839" rIns="99679" bIns="4983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93724"/>
            <a:ext cx="6656269" cy="6257881"/>
          </a:xfrm>
          <a:prstGeom prst="rect">
            <a:avLst/>
          </a:prstGeom>
        </p:spPr>
        <p:txBody>
          <a:bodyPr vert="eaVert" lIns="99679" tIns="49839" rIns="99679" bIns="4983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180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rgbClr val="FFFF00"/>
            </a:gs>
            <a:gs pos="100000">
              <a:schemeClr val="accent6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5541" y="293710"/>
            <a:ext cx="9099709" cy="1222375"/>
          </a:xfrm>
          <a:prstGeom prst="rect">
            <a:avLst/>
          </a:prstGeom>
        </p:spPr>
        <p:txBody>
          <a:bodyPr vert="horz" lIns="99663" tIns="49831" rIns="99663" bIns="49831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1" y="1711327"/>
            <a:ext cx="9099709" cy="4840266"/>
          </a:xfrm>
          <a:prstGeom prst="rect">
            <a:avLst/>
          </a:prstGeom>
        </p:spPr>
        <p:txBody>
          <a:bodyPr vert="horz" lIns="99663" tIns="49831" rIns="99663" bIns="49831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5539" y="6797765"/>
            <a:ext cx="2359184" cy="390481"/>
          </a:xfrm>
          <a:prstGeom prst="rect">
            <a:avLst/>
          </a:prstGeom>
        </p:spPr>
        <p:txBody>
          <a:bodyPr vert="horz" lIns="99663" tIns="49831" rIns="99663" bIns="49831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8285F-7361-4B25-930C-205F94A4B398}" type="datetimeFigureOut">
              <a:rPr lang="es-ES" smtClean="0"/>
              <a:t>13/10/2015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54519" y="6797765"/>
            <a:ext cx="3201750" cy="390481"/>
          </a:xfrm>
          <a:prstGeom prst="rect">
            <a:avLst/>
          </a:prstGeom>
        </p:spPr>
        <p:txBody>
          <a:bodyPr vert="horz" lIns="99663" tIns="49831" rIns="99663" bIns="49831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46065" y="6797765"/>
            <a:ext cx="2359184" cy="390481"/>
          </a:xfrm>
          <a:prstGeom prst="rect">
            <a:avLst/>
          </a:prstGeom>
        </p:spPr>
        <p:txBody>
          <a:bodyPr vert="horz" lIns="99663" tIns="49831" rIns="99663" bIns="49831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E2A74-8287-43DA-B3BF-71C608D3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5356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ctr" defTabSz="996627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735" indent="-373735" algn="l" defTabSz="996627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9760" indent="-311446" algn="l" defTabSz="996627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45785" indent="-249157" algn="l" defTabSz="9966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4099" indent="-249157" algn="l" defTabSz="9966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2412" indent="-249157" algn="l" defTabSz="996627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0726" indent="-249157" algn="l" defTabSz="9966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9040" indent="-249157" algn="l" defTabSz="9966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7353" indent="-249157" algn="l" defTabSz="9966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5667" indent="-249157" algn="l" defTabSz="9966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9662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8314" algn="l" defTabSz="99662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27" algn="l" defTabSz="99662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4941" algn="l" defTabSz="99662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3255" algn="l" defTabSz="99662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1570" algn="l" defTabSz="99662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9883" algn="l" defTabSz="99662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8197" algn="l" defTabSz="99662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6511" algn="l" defTabSz="99662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5539" y="6678924"/>
            <a:ext cx="2359184" cy="50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679" tIns="49839" rIns="99679" bIns="49839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99678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107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5pPr>
      <a:lvl6pPr marL="498394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6pPr>
      <a:lvl7pPr marL="996787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7pPr>
      <a:lvl8pPr marL="1495181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8pPr>
      <a:lvl9pPr marL="1993575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3795" indent="-373795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09890" indent="-311496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45984" indent="-249197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cs typeface="+mn-cs"/>
        </a:defRPr>
      </a:lvl3pPr>
      <a:lvl4pPr marL="1744378" indent="-249197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42772" indent="-249197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41165" indent="-249197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39559" indent="-249197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37953" indent="-249197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36347" indent="-249197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8394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6787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5181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3575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1969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90362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8756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7150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bin"/><Relationship Id="rId16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5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57.jpeg"/><Relationship Id="rId10" Type="http://schemas.openxmlformats.org/officeDocument/2006/relationships/image" Target="../media/image60.jpeg"/><Relationship Id="rId4" Type="http://schemas.openxmlformats.org/officeDocument/2006/relationships/image" Target="../media/image56.jpeg"/><Relationship Id="rId9" Type="http://schemas.openxmlformats.org/officeDocument/2006/relationships/image" Target="../media/image59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Amor de Otoño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20" y="0"/>
            <a:ext cx="1013240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4586716" y="3916662"/>
            <a:ext cx="3135535" cy="1229121"/>
            <a:chOff x="4318992" y="4330866"/>
            <a:chExt cx="3616722" cy="1429477"/>
          </a:xfrm>
        </p:grpSpPr>
        <p:pic>
          <p:nvPicPr>
            <p:cNvPr id="37890" name="Picture 2" descr="Abecedario de Otoño 01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8992" y="4531222"/>
              <a:ext cx="962375" cy="12291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894" name="Picture 6" descr="Abecedario de Otoño 2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906" y="4531222"/>
              <a:ext cx="802140" cy="11941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896" name="Picture 8" descr="Abecedario de Otoño 28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EFEFF"/>
                </a:clrFrom>
                <a:clrTo>
                  <a:srgbClr val="FEFE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6349" y="4429062"/>
              <a:ext cx="768846" cy="11979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898" name="Picture 10" descr="Abecedario de Otoño 34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5195" y="4330866"/>
              <a:ext cx="930519" cy="12945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2 Grupo"/>
          <p:cNvGrpSpPr/>
          <p:nvPr/>
        </p:nvGrpSpPr>
        <p:grpSpPr>
          <a:xfrm>
            <a:off x="5284629" y="5146347"/>
            <a:ext cx="1052425" cy="901307"/>
            <a:chOff x="4563270" y="5467324"/>
            <a:chExt cx="1052425" cy="901307"/>
          </a:xfrm>
        </p:grpSpPr>
        <p:pic>
          <p:nvPicPr>
            <p:cNvPr id="37892" name="Picture 4" descr="Abecedario de Otoño 07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3270" y="5467324"/>
              <a:ext cx="538468" cy="9013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900" name="Picture 12" descr="Abecedario de Otoño 09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4552" y="5467325"/>
              <a:ext cx="491143" cy="822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7906" name="Picture 18" descr="http://3.bp.blogspot.com/-mV-pHw2saoU/TpczP9L_ylI/AAAAAAAAJho/l-1DBhElTm8/s400/Abecedario+Oto%25C3%25B1o.jpg"/>
          <p:cNvPicPr>
            <a:picLocks noChangeAspect="1" noChangeArrowheads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4315523" y="6047090"/>
            <a:ext cx="3871651" cy="103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103066" y="6564923"/>
            <a:ext cx="1302857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es-ES" sz="1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8987170" y="3830403"/>
            <a:ext cx="638508" cy="3168065"/>
            <a:chOff x="9188068" y="3881785"/>
            <a:chExt cx="638508" cy="3168065"/>
          </a:xfrm>
        </p:grpSpPr>
        <p:pic>
          <p:nvPicPr>
            <p:cNvPr id="2050" name="Picture 2" descr="Abecedario de Otoño 10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CFCFC"/>
                </a:clrFrom>
                <a:clrTo>
                  <a:srgbClr val="FCFC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040">
              <a:off x="9210149" y="4386683"/>
              <a:ext cx="385770" cy="741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Abecedario de Otoño 15"/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88068" y="3881785"/>
              <a:ext cx="354880" cy="7272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Abecedario de Otoño 23"/>
            <p:cNvPicPr>
              <a:picLocks noChangeAspect="1" noChangeArrowheads="1"/>
            </p:cNvPicPr>
            <p:nvPr/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88068" y="4875954"/>
              <a:ext cx="426478" cy="10769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Abecedario de Otoño 27"/>
            <p:cNvPicPr>
              <a:picLocks noChangeAspect="1" noChangeArrowheads="1"/>
            </p:cNvPicPr>
            <p:nvPr/>
          </p:nvPicPr>
          <p:blipFill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9320" y="5999376"/>
              <a:ext cx="567256" cy="10504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Abecedario de Otoño 10"/>
            <p:cNvPicPr>
              <a:picLocks noChangeAspect="1" noChangeArrowheads="1"/>
            </p:cNvPicPr>
            <p:nvPr/>
          </p:nvPicPr>
          <p:blipFill>
            <a:blip r:embed="rId15" cstate="print">
              <a:clrChange>
                <a:clrFrom>
                  <a:srgbClr val="FCFCFC"/>
                </a:clrFrom>
                <a:clrTo>
                  <a:srgbClr val="FCFC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0147" y="5665574"/>
              <a:ext cx="406196" cy="7811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603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238">
        <p14:glitter pattern="hexagon"/>
        <p:sndAc>
          <p:stSnd loop="1">
            <p:snd r:embed="rId2" name="candilejas - saxofon romantico_musica instrumental de oro(2)191.wav"/>
          </p:stSnd>
        </p:sndAc>
      </p:transition>
    </mc:Choice>
    <mc:Fallback xmlns="">
      <p:transition spd="slow" advTm="23238">
        <p:fade/>
        <p:sndAc>
          <p:stSnd loop="1">
            <p:snd r:embed="rId16" name="candilejas - saxofon romantico_musica instrumental de oro(2)19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Amor de Otoño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675777" y="1402652"/>
            <a:ext cx="50546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Llega el otoño… tan bella estación</a:t>
            </a:r>
            <a:br>
              <a:rPr lang="es-ES" sz="32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</a:br>
            <a:r>
              <a:rPr lang="es-ES" sz="32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con tan hermosos colores anaranjados,</a:t>
            </a:r>
            <a:br>
              <a:rPr lang="es-ES" sz="32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</a:br>
            <a:r>
              <a:rPr lang="es-ES" sz="32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parques llenos de hojas, ese </a:t>
            </a:r>
            <a:r>
              <a:rPr lang="es-ES" sz="3200" b="1" dirty="0" err="1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ruído</a:t>
            </a:r>
            <a:r>
              <a:rPr lang="es-ES" sz="32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 de pisarlas.</a:t>
            </a:r>
          </a:p>
        </p:txBody>
      </p:sp>
      <p:pic>
        <p:nvPicPr>
          <p:cNvPr id="4" name="Picture 8" descr="C:\Users\Eleni\Desktop\Amor de Otoño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Amor de Otoño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297"/>
            <a:ext cx="10110788" cy="760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9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745">
        <p14:glitter pattern="hexagon"/>
      </p:transition>
    </mc:Choice>
    <mc:Fallback xmlns="">
      <p:transition spd="slow" advTm="327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4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4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Amor de Otoño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582" y="0"/>
            <a:ext cx="10166810" cy="73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11 Grupo"/>
          <p:cNvGrpSpPr/>
          <p:nvPr/>
        </p:nvGrpSpPr>
        <p:grpSpPr>
          <a:xfrm>
            <a:off x="22228" y="18686"/>
            <a:ext cx="10088559" cy="7334250"/>
            <a:chOff x="0" y="0"/>
            <a:chExt cx="10110788" cy="7334250"/>
          </a:xfrm>
        </p:grpSpPr>
        <p:grpSp>
          <p:nvGrpSpPr>
            <p:cNvPr id="13" name="12 Grupo"/>
            <p:cNvGrpSpPr/>
            <p:nvPr/>
          </p:nvGrpSpPr>
          <p:grpSpPr>
            <a:xfrm>
              <a:off x="0" y="0"/>
              <a:ext cx="10110788" cy="7334250"/>
              <a:chOff x="0" y="1"/>
              <a:chExt cx="9361487" cy="6469112"/>
            </a:xfrm>
          </p:grpSpPr>
          <p:pic>
            <p:nvPicPr>
              <p:cNvPr id="15" name="Picture 2" descr="http://api.ning.com/files/*VIeeMjcroQ0Oi*O-2I15*TDYubUed0pimaEzVspa-xHs9p016FpbJHNUhjQKbbeVRb3lXDP7ogs2*l41UGSG7M2eB4xIN-7/ventanaotoo.gif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1"/>
                <a:ext cx="9361487" cy="64691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" descr="http://image.hotdog.hu/user/Ibolyax/magazin/par4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91098" y="285014"/>
                <a:ext cx="4191128" cy="50223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4" name="13 CuadroTexto"/>
            <p:cNvSpPr txBox="1"/>
            <p:nvPr/>
          </p:nvSpPr>
          <p:spPr>
            <a:xfrm>
              <a:off x="778191" y="5925771"/>
              <a:ext cx="15121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convex"/>
              </a:sp3d>
            </a:bodyPr>
            <a:lstStyle/>
            <a:p>
              <a:r>
                <a:rPr lang="es-ES" sz="1400" b="1" dirty="0" smtClean="0">
                  <a:solidFill>
                    <a:schemeClr val="bg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Diseño</a:t>
              </a:r>
            </a:p>
            <a:p>
              <a:r>
                <a:rPr lang="es-ES" sz="1400" b="1" dirty="0" smtClean="0">
                  <a:solidFill>
                    <a:schemeClr val="bg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Helen</a:t>
              </a:r>
              <a:endParaRPr lang="es-ES" sz="14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274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01">
        <p14:glitter pattern="hexagon"/>
      </p:transition>
    </mc:Choice>
    <mc:Fallback xmlns="">
      <p:transition spd="slow" advTm="155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Amor de Otoño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775473" y="2801127"/>
            <a:ext cx="423562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Llega el otoño con la suave brisa de tus caricias,</a:t>
            </a:r>
            <a:b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</a:br>
            <a: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de tus hermosas palabras, esos atardeceres con olor a tu amor,</a:t>
            </a:r>
            <a:b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</a:br>
            <a: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que me llega como viento fresco, que me llena el alma.</a:t>
            </a:r>
          </a:p>
        </p:txBody>
      </p:sp>
      <p:pic>
        <p:nvPicPr>
          <p:cNvPr id="5" name="Picture 6" descr="C:\Users\Eleni\Desktop\Amor de Otoño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08" y="0"/>
            <a:ext cx="1012499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Eleni\Desktop\Amor de Otoño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61" y="-131918"/>
            <a:ext cx="10248282" cy="7466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146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8977">
        <p14:glitter pattern="hexagon"/>
      </p:transition>
    </mc:Choice>
    <mc:Fallback xmlns="">
      <p:transition spd="slow" advTm="389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2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2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Amor de Otoño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31531" y="-15766"/>
            <a:ext cx="10203388" cy="7334250"/>
            <a:chOff x="-31531" y="-15766"/>
            <a:chExt cx="10203388" cy="7334250"/>
          </a:xfrm>
        </p:grpSpPr>
        <p:pic>
          <p:nvPicPr>
            <p:cNvPr id="4" name="Picture 2" descr="http://www.surprisse.com/muscards/view/2014/11/02/sd4cff46o1oo4581789f13d73sbdbsdl.gif"/>
            <p:cNvPicPr>
              <a:picLocks noChangeAspect="1" noChangeArrowheads="1" noCrop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1531" y="-15766"/>
              <a:ext cx="10203388" cy="7334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CuadroTexto"/>
            <p:cNvSpPr txBox="1"/>
            <p:nvPr/>
          </p:nvSpPr>
          <p:spPr>
            <a:xfrm>
              <a:off x="2463106" y="4243189"/>
              <a:ext cx="1512168" cy="54331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convex"/>
              </a:sp3d>
            </a:bodyPr>
            <a:lstStyle/>
            <a:p>
              <a:r>
                <a:rPr lang="es-ES" sz="1400" b="1" dirty="0" smtClean="0">
                  <a:solidFill>
                    <a:schemeClr val="bg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Diseño</a:t>
              </a:r>
            </a:p>
            <a:p>
              <a:r>
                <a:rPr lang="es-ES" sz="1400" b="1" dirty="0" smtClean="0">
                  <a:solidFill>
                    <a:schemeClr val="bg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Helen</a:t>
              </a:r>
              <a:endParaRPr lang="es-ES" sz="14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073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445">
        <p14:glitter pattern="hexagon"/>
      </p:transition>
    </mc:Choice>
    <mc:Fallback xmlns="">
      <p:transition spd="slow" advTm="134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Amor de Otoño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3810" y="2689136"/>
            <a:ext cx="50546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Llega el otoño… bella estación, dulces melancolías,</a:t>
            </a:r>
            <a:b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</a:br>
            <a: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los pájaros van en busca del calor, como yo busco el tuyo,</a:t>
            </a:r>
            <a:b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</a:br>
            <a: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las hojas cambian de color, como mi cara al verte,</a:t>
            </a:r>
            <a:b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</a:br>
            <a:r>
              <a:rPr lang="es-ES" sz="28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los días son más cortos, las noches más largas, las tardes más dulces, tan dulces como tus besos.</a:t>
            </a:r>
          </a:p>
        </p:txBody>
      </p:sp>
      <p:pic>
        <p:nvPicPr>
          <p:cNvPr id="6" name="Picture 7" descr="C:\Users\Eleni\Desktop\Amor de Otoño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Amor de Otoño\Diapositiva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28" y="0"/>
            <a:ext cx="10139515" cy="755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95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6926">
        <p14:glitter pattern="hexagon"/>
      </p:transition>
    </mc:Choice>
    <mc:Fallback xmlns="">
      <p:transition spd="slow" advTm="469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4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9 Grupo"/>
          <p:cNvGrpSpPr/>
          <p:nvPr/>
        </p:nvGrpSpPr>
        <p:grpSpPr>
          <a:xfrm>
            <a:off x="-273198" y="-293315"/>
            <a:ext cx="10585176" cy="7627565"/>
            <a:chOff x="-108076" y="-1033845"/>
            <a:chExt cx="9578075" cy="7029400"/>
          </a:xfrm>
        </p:grpSpPr>
        <p:pic>
          <p:nvPicPr>
            <p:cNvPr id="11" name="Picture 2" descr="http://hadrianus.h.a.pic.centerblog.net/278ff989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076" y="-1033845"/>
              <a:ext cx="9578075" cy="7029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11 CuadroTexto"/>
            <p:cNvSpPr txBox="1"/>
            <p:nvPr/>
          </p:nvSpPr>
          <p:spPr>
            <a:xfrm>
              <a:off x="1224360" y="5472335"/>
              <a:ext cx="15121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convex"/>
              </a:sp3d>
            </a:bodyPr>
            <a:lstStyle/>
            <a:p>
              <a:r>
                <a:rPr lang="es-ES" sz="1400" b="1" dirty="0">
                  <a:solidFill>
                    <a:schemeClr val="bg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Diseño</a:t>
              </a:r>
            </a:p>
            <a:p>
              <a:r>
                <a:rPr lang="es-ES" sz="1400" b="1" dirty="0">
                  <a:solidFill>
                    <a:schemeClr val="bg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Helen</a:t>
              </a:r>
            </a:p>
          </p:txBody>
        </p:sp>
      </p:grpSp>
      <p:sp>
        <p:nvSpPr>
          <p:cNvPr id="3" name="2 Rectángulo"/>
          <p:cNvSpPr/>
          <p:nvPr/>
        </p:nvSpPr>
        <p:spPr>
          <a:xfrm>
            <a:off x="806922" y="2298973"/>
            <a:ext cx="33123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Llega el otoño… llegan las lluvias,</a:t>
            </a:r>
            <a:br>
              <a:rPr lang="es-ES" sz="32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</a:br>
            <a:r>
              <a:rPr lang="es-ES" sz="32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con ellas las hojas caen, formando un manto de bellos colores.</a:t>
            </a:r>
          </a:p>
        </p:txBody>
      </p:sp>
      <p:pic>
        <p:nvPicPr>
          <p:cNvPr id="6" name="Picture 12" descr="C:\Users\Eleni\Desktop\Amor de Otoño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2" y="-149298"/>
            <a:ext cx="10441160" cy="749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Amor de Otoño\Diapositiva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2" y="-149298"/>
            <a:ext cx="10441160" cy="7483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02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7396">
        <p14:glitter pattern="hexagon"/>
      </p:transition>
    </mc:Choice>
    <mc:Fallback xmlns="">
      <p:transition spd="slow" advTm="373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Amor de Otoño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Amor de Otoño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110788" cy="731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270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587">
        <p14:glitter pattern="hexagon"/>
      </p:transition>
    </mc:Choice>
    <mc:Fallback xmlns="">
      <p:transition spd="slow" advTm="305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Amor de Otoño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Amor de Otoño\Diapositiva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239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539">
        <p14:glitter pattern="hexagon"/>
      </p:transition>
    </mc:Choice>
    <mc:Fallback xmlns="">
      <p:transition spd="slow" advTm="215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Amor de Otoño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34914" y="570781"/>
            <a:ext cx="50546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Llega el otoño… invita a escuchar hermosas melodías junto a </a:t>
            </a:r>
            <a:r>
              <a:rPr lang="es-ES" sz="4000" b="1" dirty="0" err="1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tí</a:t>
            </a:r>
            <a:r>
              <a:rPr lang="es-ES" sz="40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.</a:t>
            </a:r>
          </a:p>
        </p:txBody>
      </p:sp>
      <p:pic>
        <p:nvPicPr>
          <p:cNvPr id="4" name="Picture 18" descr="C:\Users\Eleni\Desktop\Amor de Otoño\Diapositiva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110788" cy="755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Amor de Otoño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92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7505">
        <p14:glitter pattern="hexagon"/>
      </p:transition>
    </mc:Choice>
    <mc:Fallback xmlns="">
      <p:transition spd="slow" advTm="275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4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Amor de Otoño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Amor de Otoño\Diapositiva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951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358">
        <p14:glitter pattern="hexagon"/>
      </p:transition>
    </mc:Choice>
    <mc:Fallback xmlns="">
      <p:transition spd="slow" advTm="283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Amor de Otoño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29507" y="2875037"/>
            <a:ext cx="50546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>
                <a:ln w="3175"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“Las hojas amarillas caen en la alameda,</a:t>
            </a:r>
            <a:br>
              <a:rPr lang="es-ES" sz="3600" b="1" dirty="0">
                <a:ln w="3175"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</a:br>
            <a:r>
              <a:rPr lang="es-ES" sz="3600" b="1" dirty="0">
                <a:ln w="3175"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en donde vagan tantas parejas amorosas.</a:t>
            </a:r>
            <a:br>
              <a:rPr lang="es-ES" sz="3600" b="1" dirty="0">
                <a:ln w="3175"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</a:br>
            <a:endParaRPr lang="es-ES" sz="3600" b="1" dirty="0">
              <a:ln w="3175">
                <a:solidFill>
                  <a:sysClr val="windowText" lastClr="000000"/>
                </a:solidFill>
              </a:ln>
              <a:gradFill flip="none" rotWithShape="1">
                <a:gsLst>
                  <a:gs pos="0">
                    <a:schemeClr val="accent2">
                      <a:lumMod val="75000"/>
                    </a:schemeClr>
                  </a:gs>
                  <a:gs pos="50000">
                    <a:srgbClr val="FFFF00"/>
                  </a:gs>
                  <a:gs pos="93000">
                    <a:schemeClr val="accent2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4" name="Picture 13" descr="C:\Users\Eleni\Desktop\Amor de Otoño\Diapositiva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297" y="-1"/>
            <a:ext cx="10184796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Amor de Otoño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93" y="-13866"/>
            <a:ext cx="10110788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56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6763">
        <p14:glitter pattern="hexagon"/>
      </p:transition>
    </mc:Choice>
    <mc:Fallback xmlns="">
      <p:transition spd="slow" advTm="367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ultimo escritorio\bellisima\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88604" y="4737201"/>
            <a:ext cx="50546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Viento de otoño, tan fugaz como tú se fue mi amor.”</a:t>
            </a:r>
          </a:p>
        </p:txBody>
      </p:sp>
      <p:pic>
        <p:nvPicPr>
          <p:cNvPr id="6" name="Picture 10" descr="C:\Users\Eleni\Desktop\Amor de Otoño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24" y="0"/>
            <a:ext cx="10117811" cy="733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9251">
        <p14:glitter pattern="hexagon"/>
      </p:transition>
    </mc:Choice>
    <mc:Fallback xmlns="">
      <p:transition spd="slow" advTm="392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4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Amor de Otoño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Amor de Otoño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1" y="0"/>
            <a:ext cx="10111559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12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229">
        <p14:glitter pattern="hexagon"/>
      </p:transition>
    </mc:Choice>
    <mc:Fallback xmlns="">
      <p:transition spd="slow" advTm="242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Amor de Otoño\Diapositiva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458871" y="451476"/>
            <a:ext cx="2808312" cy="3539414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50000">
                      <a:srgbClr val="FFFF00"/>
                    </a:gs>
                    <a:gs pos="93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“Volverás en el fin del estío, comienzo del otoño, con tus ojos puestos en los míos, para amarnos eternamente.” </a:t>
            </a:r>
            <a:endParaRPr lang="es-ES" sz="2800" b="1" dirty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0">
                    <a:schemeClr val="accent2">
                      <a:lumMod val="75000"/>
                    </a:schemeClr>
                  </a:gs>
                  <a:gs pos="50000">
                    <a:srgbClr val="FFFF00"/>
                  </a:gs>
                  <a:gs pos="93000">
                    <a:schemeClr val="accent2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4" name="Picture 17" descr="C:\Users\Eleni\Desktop\Amor de Otoño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Amor de Otoño\Diapositiva2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" t="2100" r="1454" b="11223"/>
          <a:stretch/>
        </p:blipFill>
        <p:spPr bwMode="auto">
          <a:xfrm>
            <a:off x="15766" y="0"/>
            <a:ext cx="10095022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215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8356">
        <p14:glitter pattern="hexagon"/>
      </p:transition>
    </mc:Choice>
    <mc:Fallback xmlns="">
      <p:transition spd="slow" advTm="383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Amor de Otoño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828"/>
            <a:ext cx="10239970" cy="741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Amor de Otoño\Diapositiva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829"/>
            <a:ext cx="10239969" cy="741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07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868">
        <p14:glitter pattern="hexagon"/>
      </p:transition>
    </mc:Choice>
    <mc:Fallback xmlns="">
      <p:transition spd="slow" advTm="218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Amor de Otoño\Diapositiva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Amor de Otoño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9299"/>
            <a:ext cx="10239970" cy="748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25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680">
        <p14:glitter pattern="hexagon"/>
      </p:transition>
    </mc:Choice>
    <mc:Fallback xmlns="">
      <p:transition spd="slow" advTm="256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Amor de Otoño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5295587" y="5802554"/>
            <a:ext cx="2094472" cy="1076964"/>
            <a:chOff x="6999610" y="6117467"/>
            <a:chExt cx="2094472" cy="1238117"/>
          </a:xfrm>
        </p:grpSpPr>
        <p:pic>
          <p:nvPicPr>
            <p:cNvPr id="14" name="Picture 2" descr="Abecedario de Otoño 10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CFCFC"/>
                </a:clrFrom>
                <a:clrTo>
                  <a:srgbClr val="FCFC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040">
              <a:off x="7376571" y="6445617"/>
              <a:ext cx="385770" cy="741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4" descr="Abecedario de Otoño 15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9610" y="6471254"/>
              <a:ext cx="354880" cy="7272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6" descr="Abecedario de Otoño 23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84422" y="6278620"/>
              <a:ext cx="426478" cy="10769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8" descr="Abecedario de Otoño 27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26826" y="6117467"/>
              <a:ext cx="567256" cy="10504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Abecedario de Otoño 10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CFCFC"/>
                </a:clrFrom>
                <a:clrTo>
                  <a:srgbClr val="FCFC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92656" y="6386794"/>
              <a:ext cx="406196" cy="7811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9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13" y="398121"/>
            <a:ext cx="1823910" cy="1509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C:\Users\Eleni\Desktop\Amor de Otoño\Diapositiva18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1" t="1731" r="2201" b="3923"/>
          <a:stretch/>
        </p:blipFill>
        <p:spPr bwMode="auto">
          <a:xfrm>
            <a:off x="0" y="-283790"/>
            <a:ext cx="10125876" cy="782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04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000">
        <p14:glitter pattern="hexagon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11325"/>
            <a:ext cx="10110788" cy="24447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9663" tIns="49831" rIns="99663" bIns="49831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55801"/>
            <a:ext cx="10110788" cy="537845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9663" tIns="49831" rIns="99663" bIns="4983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0671" y="1"/>
            <a:ext cx="5392420" cy="167057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7293"/>
            <a:ext cx="10110788" cy="2578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9663" tIns="49831" rIns="99663" bIns="49831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5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2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8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3848" y="5052483"/>
            <a:ext cx="2948980" cy="21012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9663" tIns="49831" rIns="99663" bIns="49831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34986" y="4482044"/>
            <a:ext cx="2611954" cy="252624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65598" y="5215467"/>
            <a:ext cx="1348105" cy="1059392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78176"/>
            <a:ext cx="589796" cy="5704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748619"/>
            <a:ext cx="589796" cy="5704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319060"/>
            <a:ext cx="589796" cy="5704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889502"/>
            <a:ext cx="589796" cy="5704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237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2899">
        <p14:glitter pattern="hexagon"/>
      </p:transition>
    </mc:Choice>
    <mc:Fallback xmlns=""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680</TotalTime>
  <Words>119</Words>
  <Application>Microsoft Office PowerPoint</Application>
  <PresentationFormat>Personalizado</PresentationFormat>
  <Paragraphs>18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</dc:creator>
  <cp:lastModifiedBy>Usuario</cp:lastModifiedBy>
  <cp:revision>57</cp:revision>
  <dcterms:created xsi:type="dcterms:W3CDTF">2015-10-09T15:41:16Z</dcterms:created>
  <dcterms:modified xsi:type="dcterms:W3CDTF">2015-10-12T22:41:35Z</dcterms:modified>
</cp:coreProperties>
</file>