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Papyrus" pitchFamily="66" charset="0"/>
      <p:regular r:id="rId10"/>
    </p:embeddedFont>
    <p:embeddedFont>
      <p:font typeface="Kristen ITC" pitchFamily="66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VZSYe2wRd770+KSxUyfAQ==" hashData="gm4bjSxfJlHPxuKQZyypsVQYO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05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C764BA-D27F-4D7A-8160-D9B67CDCB96A}" type="datetimeFigureOut">
              <a:rPr lang="es-UY" smtClean="0"/>
              <a:pPr/>
              <a:t>24/05/2018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1E636-7C84-490B-9D11-2660E3106A6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1E636-7C84-490B-9D11-2660E3106A60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D8037-60A1-43DA-A0DE-2753FEC5B9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0E532-F289-4E52-9C4D-D7BB61A1E1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306CC-D919-4C42-BE6F-B9754E8819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66BC9-F931-46D3-B9BB-A0C5A7C153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78A36-60C1-4CF5-88DB-64E342E71A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C4D56-66D3-482B-8FCB-058A85D425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0137B-D984-4549-9743-BD62107A180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E1774-E61A-472B-A155-F2A21224D2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F8273-44FA-480D-B6E0-CEC0398341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E8C85-9D91-48A4-B950-A368A4930E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D9983-F769-4871-9DF9-D0A18D6C76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F319407-79E6-4D19-9018-2822A31CC9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0"/>
          <p:cNvSpPr>
            <a:spLocks noChangeArrowheads="1"/>
          </p:cNvSpPr>
          <p:nvPr/>
        </p:nvSpPr>
        <p:spPr bwMode="auto">
          <a:xfrm>
            <a:off x="381000" y="304800"/>
            <a:ext cx="8229600" cy="60960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Rectangle 11"/>
          <p:cNvSpPr>
            <a:spLocks noChangeArrowheads="1"/>
          </p:cNvSpPr>
          <p:nvPr/>
        </p:nvSpPr>
        <p:spPr bwMode="auto">
          <a:xfrm>
            <a:off x="762000" y="762000"/>
            <a:ext cx="8077200" cy="6096000"/>
          </a:xfrm>
          <a:prstGeom prst="rect">
            <a:avLst/>
          </a:prstGeom>
          <a:noFill/>
          <a:ln w="88900">
            <a:pattFill prst="lgConfetti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1828800" y="4876800"/>
            <a:ext cx="2478564" cy="543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i="1" baseline="-25000" dirty="0">
                <a:solidFill>
                  <a:schemeClr val="bg1"/>
                </a:solidFill>
                <a:latin typeface="Fiolex Girls" pitchFamily="34" charset="0"/>
              </a:rPr>
              <a:t>Amor de </a:t>
            </a:r>
            <a:r>
              <a:rPr lang="en-US" sz="4400" i="1" baseline="-25000" dirty="0" err="1">
                <a:solidFill>
                  <a:schemeClr val="bg1"/>
                </a:solidFill>
                <a:latin typeface="Fiolex Girls" pitchFamily="34" charset="0"/>
              </a:rPr>
              <a:t>mis</a:t>
            </a:r>
            <a:r>
              <a:rPr lang="en-US" sz="4400" i="1" baseline="-25000" dirty="0">
                <a:solidFill>
                  <a:schemeClr val="bg1"/>
                </a:solidFill>
                <a:latin typeface="Fiolex Girls" pitchFamily="34" charset="0"/>
              </a:rPr>
              <a:t> </a:t>
            </a:r>
            <a:r>
              <a:rPr lang="en-US" sz="4400" i="1" baseline="-25000" dirty="0" err="1">
                <a:solidFill>
                  <a:schemeClr val="bg1"/>
                </a:solidFill>
                <a:latin typeface="Fiolex Girls" pitchFamily="34" charset="0"/>
              </a:rPr>
              <a:t>A</a:t>
            </a:r>
            <a:r>
              <a:rPr lang="en-US" sz="4400" i="1" baseline="-25000" dirty="0" err="1" smtClean="0">
                <a:solidFill>
                  <a:schemeClr val="bg1"/>
                </a:solidFill>
                <a:latin typeface="Fiolex Girls" pitchFamily="34" charset="0"/>
              </a:rPr>
              <a:t>mores</a:t>
            </a:r>
            <a:endParaRPr lang="en-US" sz="4400" i="1" baseline="-250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2667000" y="5715000"/>
            <a:ext cx="1576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i="1" baseline="-25000" dirty="0">
                <a:solidFill>
                  <a:schemeClr val="bg1"/>
                </a:solidFill>
                <a:latin typeface="Fiolex Girls" pitchFamily="34" charset="0"/>
              </a:rPr>
              <a:t>Antonio </a:t>
            </a:r>
            <a:r>
              <a:rPr lang="en-US" sz="3600" i="1" baseline="-25000" dirty="0" err="1">
                <a:solidFill>
                  <a:schemeClr val="bg1"/>
                </a:solidFill>
                <a:latin typeface="Fiolex Girls" pitchFamily="34" charset="0"/>
              </a:rPr>
              <a:t>Pardal</a:t>
            </a:r>
            <a:endParaRPr lang="en-US" sz="3600" i="1" baseline="-250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3095" name="Text Box 23"/>
          <p:cNvSpPr txBox="1">
            <a:spLocks noChangeArrowheads="1"/>
          </p:cNvSpPr>
          <p:nvPr/>
        </p:nvSpPr>
        <p:spPr bwMode="auto">
          <a:xfrm>
            <a:off x="1447800" y="4800600"/>
            <a:ext cx="32019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Si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pasados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años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la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brisa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rozara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permite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envuelva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el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céfiro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del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cielo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.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Soy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yo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dulcemente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acaricio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tu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pelo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escondido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en el aura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sientes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en la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cara</a:t>
            </a:r>
            <a:r>
              <a:rPr lang="en-US" sz="1400" dirty="0">
                <a:solidFill>
                  <a:schemeClr val="bg1"/>
                </a:solidFill>
                <a:latin typeface="Papyrus" pitchFamily="66" charset="0"/>
              </a:rPr>
              <a:t>. </a:t>
            </a:r>
          </a:p>
        </p:txBody>
      </p:sp>
      <p:sp>
        <p:nvSpPr>
          <p:cNvPr id="2055" name="Rectangle 24" descr="Confeti grande"/>
          <p:cNvSpPr>
            <a:spLocks noChangeArrowheads="1"/>
          </p:cNvSpPr>
          <p:nvPr/>
        </p:nvSpPr>
        <p:spPr bwMode="auto">
          <a:xfrm>
            <a:off x="1143000" y="1600200"/>
            <a:ext cx="5257800" cy="3048000"/>
          </a:xfrm>
          <a:prstGeom prst="rect">
            <a:avLst/>
          </a:prstGeom>
          <a:pattFill prst="lgConfetti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6" name="Picture 25" descr="141163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1905000"/>
            <a:ext cx="4495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1447800" y="4800600"/>
            <a:ext cx="3236913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Si al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cruzar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caminos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el sol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calentara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no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busques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las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umbrías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recubiertas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de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hielo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ni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tapes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tu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cabeza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con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tu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rojo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pañuelo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.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Soy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yo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desde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lejos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de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ti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no se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separa</a:t>
            </a:r>
            <a:r>
              <a:rPr lang="en-US" sz="1400" dirty="0">
                <a:solidFill>
                  <a:schemeClr val="bg1"/>
                </a:solidFill>
                <a:latin typeface="Papyrus" pitchFamily="66" charset="0"/>
              </a:rPr>
              <a:t>.</a:t>
            </a:r>
            <a:r>
              <a:rPr lang="en-US" b="1" dirty="0"/>
              <a:t> </a:t>
            </a:r>
            <a:br>
              <a:rPr lang="en-US" b="1" dirty="0"/>
            </a:br>
            <a:endParaRPr lang="en-US" b="1" dirty="0"/>
          </a:p>
        </p:txBody>
      </p:sp>
      <p:pic>
        <p:nvPicPr>
          <p:cNvPr id="3104" name="Picture 32" descr="97210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1905000"/>
            <a:ext cx="4495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1371600" y="4800600"/>
            <a:ext cx="3532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No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vayas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a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creer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no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sigo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a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tu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lado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.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Me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oculto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en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las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montañas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en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ríos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y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flores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en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campos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de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espigas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y en el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cielo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estrellado</a:t>
            </a:r>
            <a:r>
              <a:rPr lang="en-US" sz="1400" dirty="0">
                <a:solidFill>
                  <a:schemeClr val="bg1"/>
                </a:solidFill>
                <a:latin typeface="Papyrus" pitchFamily="66" charset="0"/>
              </a:rPr>
              <a:t>. </a:t>
            </a:r>
            <a:br>
              <a:rPr lang="en-US" sz="1400" dirty="0">
                <a:solidFill>
                  <a:schemeClr val="bg1"/>
                </a:solidFill>
                <a:latin typeface="Papyrus" pitchFamily="66" charset="0"/>
              </a:rPr>
            </a:br>
            <a:endParaRPr lang="en-US" sz="1400" dirty="0">
              <a:solidFill>
                <a:schemeClr val="bg1"/>
              </a:solidFill>
              <a:latin typeface="Papyrus" pitchFamily="66" charset="0"/>
            </a:endParaRPr>
          </a:p>
        </p:txBody>
      </p:sp>
      <p:pic>
        <p:nvPicPr>
          <p:cNvPr id="3122" name="Picture 50" descr="130616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1905000"/>
            <a:ext cx="4495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3" name="Text Box 51"/>
          <p:cNvSpPr txBox="1">
            <a:spLocks noChangeArrowheads="1"/>
          </p:cNvSpPr>
          <p:nvPr/>
        </p:nvSpPr>
        <p:spPr bwMode="auto">
          <a:xfrm>
            <a:off x="1371600" y="4800600"/>
            <a:ext cx="37338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Estoy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en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ocasos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y en los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bellos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albores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aguardando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paciente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de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amor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arrebatado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br>
              <a:rPr lang="en-US" sz="13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que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al fin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vengas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conmigo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,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amor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de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mis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300" i="1" dirty="0" err="1">
                <a:solidFill>
                  <a:schemeClr val="bg1"/>
                </a:solidFill>
                <a:latin typeface="Cambria" pitchFamily="18" charset="0"/>
              </a:rPr>
              <a:t>amores</a:t>
            </a:r>
            <a:r>
              <a:rPr lang="en-US" sz="1300" i="1" dirty="0">
                <a:solidFill>
                  <a:schemeClr val="bg1"/>
                </a:solidFill>
                <a:latin typeface="Cambria" pitchFamily="18" charset="0"/>
              </a:rPr>
              <a:t>.</a:t>
            </a:r>
          </a:p>
          <a:p>
            <a:endParaRPr lang="en-US" sz="13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3125" name="Picture 53" descr="1415977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1905000"/>
            <a:ext cx="4495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7315200" y="6524062"/>
            <a:ext cx="8739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i="1" dirty="0" smtClean="0">
                <a:solidFill>
                  <a:schemeClr val="bg1"/>
                </a:solidFill>
              </a:rPr>
              <a:t>automatico</a:t>
            </a:r>
            <a:endParaRPr lang="es-UY" sz="1100" i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219200" y="6590234"/>
            <a:ext cx="5378395" cy="26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40" i="1" dirty="0">
                <a:solidFill>
                  <a:schemeClr val="bg1"/>
                </a:solidFill>
              </a:rPr>
              <a:t>Todos los derechos de autor © pertenecen a los respectivos artistas / fotógrafos</a:t>
            </a: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27" name="Text Box 55"/>
          <p:cNvSpPr txBox="1">
            <a:spLocks noChangeArrowheads="1"/>
          </p:cNvSpPr>
          <p:nvPr/>
        </p:nvSpPr>
        <p:spPr bwMode="auto">
          <a:xfrm>
            <a:off x="1447800" y="4953000"/>
            <a:ext cx="3841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n-US" sz="40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3126" name="Rectangle 5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66" name="Picture 57" descr="1Patries_5 Dita van Teese-hat-30-9-08"/>
          <p:cNvPicPr>
            <a:picLocks noChangeAspect="1" noChangeArrowheads="1"/>
          </p:cNvPicPr>
          <p:nvPr/>
        </p:nvPicPr>
        <p:blipFill>
          <a:blip r:embed="rId8" cstate="print">
            <a:lum bright="-6000"/>
          </a:blip>
          <a:srcRect/>
          <a:stretch>
            <a:fillRect/>
          </a:stretch>
        </p:blipFill>
        <p:spPr bwMode="auto">
          <a:xfrm>
            <a:off x="5029200" y="2362200"/>
            <a:ext cx="3429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762000" y="1143000"/>
            <a:ext cx="402142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Si pasados los años la brisa te rozara,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permite que te envuelva el céfiro del cielo.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Soy yo que, dulcemente, acaricio tu pelo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escondido en el aura que sientes en la cara.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Si al cruzar los caminos el sol te calentara,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no busques las umbrías recubiertas de hielo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ni tapes tu cabeza con tu rojo pañuelo.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Soy yo que, desde lejos, de ti no se separa.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No vayas a creer que no sigo a tu lado.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Me oculto en las montañas, en los ríos y flores,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en los campos de espigas y en el cielo estrellado.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Estoy en los ocasos y en los bellos albores,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aguardando paciente, de amor arrebatado, </a:t>
            </a:r>
            <a:b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que al fin vengas conmigo, amor de mis amores.</a:t>
            </a:r>
          </a:p>
          <a:p>
            <a:r>
              <a:rPr lang="es-UY" sz="1500" i="1" dirty="0" smtClean="0">
                <a:solidFill>
                  <a:schemeClr val="bg1"/>
                </a:solidFill>
                <a:latin typeface="Cambria" pitchFamily="18" charset="0"/>
              </a:rPr>
              <a:t> </a:t>
            </a:r>
          </a:p>
          <a:p>
            <a:endParaRPr lang="es-UY" dirty="0"/>
          </a:p>
        </p:txBody>
      </p:sp>
      <p:sp>
        <p:nvSpPr>
          <p:cNvPr id="22" name="21 CuadroTexto"/>
          <p:cNvSpPr txBox="1"/>
          <p:nvPr/>
        </p:nvSpPr>
        <p:spPr>
          <a:xfrm>
            <a:off x="1600200" y="609600"/>
            <a:ext cx="2045753" cy="4585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80" dirty="0" smtClean="0">
                <a:solidFill>
                  <a:schemeClr val="bg1"/>
                </a:solidFill>
                <a:latin typeface="Fiolex Girls" pitchFamily="34" charset="0"/>
              </a:rPr>
              <a:t>Amor de </a:t>
            </a:r>
            <a:r>
              <a:rPr lang="en-US" sz="2380" dirty="0" err="1" smtClean="0">
                <a:solidFill>
                  <a:schemeClr val="bg1"/>
                </a:solidFill>
                <a:latin typeface="Fiolex Girls" pitchFamily="34" charset="0"/>
              </a:rPr>
              <a:t>mis</a:t>
            </a:r>
            <a:r>
              <a:rPr lang="en-US" sz="2380" dirty="0" smtClean="0">
                <a:solidFill>
                  <a:schemeClr val="bg1"/>
                </a:solidFill>
                <a:latin typeface="Fiolex Girls" pitchFamily="34" charset="0"/>
              </a:rPr>
              <a:t> </a:t>
            </a:r>
            <a:r>
              <a:rPr lang="en-US" sz="2380" dirty="0" err="1" smtClean="0">
                <a:solidFill>
                  <a:schemeClr val="bg1"/>
                </a:solidFill>
                <a:latin typeface="Fiolex Girls" pitchFamily="34" charset="0"/>
              </a:rPr>
              <a:t>Amores</a:t>
            </a:r>
            <a:endParaRPr lang="es-UY" sz="238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676400" y="5410200"/>
            <a:ext cx="1382301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90" i="1" dirty="0" smtClean="0">
                <a:solidFill>
                  <a:schemeClr val="bg1"/>
                </a:solidFill>
                <a:latin typeface="Cambria" pitchFamily="18" charset="0"/>
              </a:rPr>
              <a:t>Antonio </a:t>
            </a:r>
            <a:r>
              <a:rPr lang="en-US" sz="1490" i="1" dirty="0" err="1" smtClean="0">
                <a:solidFill>
                  <a:schemeClr val="bg1"/>
                </a:solidFill>
                <a:latin typeface="Cambria" pitchFamily="18" charset="0"/>
              </a:rPr>
              <a:t>Pardal</a:t>
            </a:r>
            <a:endParaRPr lang="es-UY" sz="1490" i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advClick="0">
    <p:sndAc>
      <p:stSnd>
        <p:snd r:embed="rId3" name="ERNESTO_CORTAZAR_Anonymous_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75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5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2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4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0" grpId="0"/>
      <p:bldP spid="3091" grpId="0"/>
      <p:bldP spid="3095" grpId="0"/>
      <p:bldP spid="3095" grpId="1"/>
      <p:bldP spid="3101" grpId="0"/>
      <p:bldP spid="3101" grpId="1"/>
      <p:bldP spid="3109" grpId="0"/>
      <p:bldP spid="3109" grpId="1"/>
      <p:bldP spid="3123" grpId="0"/>
      <p:bldP spid="3123" grpId="1"/>
      <p:bldP spid="3093" grpId="0" animBg="1"/>
      <p:bldP spid="3127" grpId="0"/>
      <p:bldP spid="3126" grpId="0" animBg="1"/>
      <p:bldP spid="21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93</Words>
  <Application>Microsoft Office PowerPoint</Application>
  <PresentationFormat>Presentación en pantalla (4:3)</PresentationFormat>
  <Paragraphs>16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Fiolex Girls</vt:lpstr>
      <vt:lpstr>Cambria</vt:lpstr>
      <vt:lpstr>Papyrus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51</cp:revision>
  <dcterms:created xsi:type="dcterms:W3CDTF">2008-11-28T13:27:56Z</dcterms:created>
  <dcterms:modified xsi:type="dcterms:W3CDTF">2018-05-25T00:34:24Z</dcterms:modified>
</cp:coreProperties>
</file>