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6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FmEu+s4ybhuT0lBDfYkBg" hashData="Oau/2qoTuH15HcXEEuALHFLMPK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86491" autoAdjust="0"/>
  </p:normalViewPr>
  <p:slideViewPr>
    <p:cSldViewPr>
      <p:cViewPr varScale="1">
        <p:scale>
          <a:sx n="64" d="100"/>
          <a:sy n="64" d="100"/>
        </p:scale>
        <p:origin x="-744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D50C8-DE10-4D2B-8D02-291D61195D4B}" type="datetimeFigureOut">
              <a:rPr lang="es-MX"/>
              <a:pPr>
                <a:defRPr/>
              </a:pPr>
              <a:t>15/07/2012</a:t>
            </a:fld>
            <a:endParaRPr lang="es-MX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CA3BB-221E-4BE2-823C-3E981F62FA20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0FED4A-6789-4031-9593-BA64E955D4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MX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C5478C-2B5A-4203-B95A-28682C44F47F}" type="datetimeFigureOut">
              <a:rPr lang="es-MX"/>
              <a:pPr>
                <a:defRPr/>
              </a:pPr>
              <a:t>15/07/2012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C6D55FE-F38E-4BEC-BEB1-C6AF70D7D2F0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0C63ED-D32B-4E34-8A0A-D57CABA8293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gif"/><Relationship Id="rId9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3.png"/><Relationship Id="rId7" Type="http://schemas.openxmlformats.org/officeDocument/2006/relationships/image" Target="../media/image4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8.gif"/><Relationship Id="rId7" Type="http://schemas.openxmlformats.org/officeDocument/2006/relationships/image" Target="../media/image20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23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png"/><Relationship Id="rId7" Type="http://schemas.openxmlformats.org/officeDocument/2006/relationships/image" Target="../media/image25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gif"/><Relationship Id="rId4" Type="http://schemas.openxmlformats.org/officeDocument/2006/relationships/image" Target="../media/image31.png"/><Relationship Id="rId9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27.gif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C:\Documents and Settings\Administrador\Mis documentos\aaaaaaaaaaaaaaaaaaaaaaaaaaaaaaaaaaaa\vol112-0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 cstate="print">
              <a:alphaModFix amt="46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MX" dirty="0"/>
          </a:p>
        </p:txBody>
      </p:sp>
      <p:pic>
        <p:nvPicPr>
          <p:cNvPr id="3077" name="Picture 5" descr="C:\Documents and Settings\Administrador\Mis documentos\CONVOCATORIAS PPS\BONITOs\INGLES\AMOR DE MA_\pre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92275" y="692150"/>
            <a:ext cx="5529263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Administrador\Mis documentos\Mis imágenes\A TUS PIES  SEÑOR\xc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08175" y="-171450"/>
            <a:ext cx="5360988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2555776" y="1484784"/>
            <a:ext cx="4078938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Love at dawn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411760" y="2924944"/>
            <a:ext cx="4254606" cy="175126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</a:rPr>
              <a:t>Amor de madrugada</a:t>
            </a:r>
          </a:p>
        </p:txBody>
      </p:sp>
      <p:pic>
        <p:nvPicPr>
          <p:cNvPr id="12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63500" y="-428625"/>
            <a:ext cx="9207500" cy="752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7300">
    <p:sndAc>
      <p:stSnd>
        <p:snd r:embed="rId3" name="Manolo Otero - Amor de madrug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Documents and Settings\Administrador\Mis documentos\Mis imágenes\AAAAAAAAAAAAAAAAAAAAAAAA\green_beach_island_of_vieques_puerto_rico_1600x9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Administrador\Mis documentos\Mis imágenes\BELLAS\241074j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3" descr="C:\Documents and Settings\Administrador\Mis documentos\CONVOCATORIAS PPS\BONITOs\INGLES\AMOR DE MA_\Ventanal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Documents and Settings\Administrador\Mis documentos\CONVOCATORIAS PPS\BONITOs\INGLES\AMOR DE MA_\Nueva carpeta\Imagen3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05063" y="227013"/>
            <a:ext cx="4333875" cy="640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C:\Documents and Settings\Administrador\Mis documentos\CONVOCATORIAS PPS\BONITOs\INGLES\AMOR DE MA_\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71775" y="620713"/>
            <a:ext cx="2941638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1619250" y="333375"/>
            <a:ext cx="6192838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 i="1">
                <a:solidFill>
                  <a:srgbClr val="FFFF00"/>
                </a:solidFill>
                <a:latin typeface="Book Antiqua" pitchFamily="18" charset="0"/>
              </a:rPr>
              <a:t>Love, love, love,          love, love, love</a:t>
            </a:r>
          </a:p>
          <a:p>
            <a:r>
              <a:rPr lang="es-MX" sz="2000" i="1">
                <a:solidFill>
                  <a:srgbClr val="FFFF00"/>
                </a:solidFill>
                <a:latin typeface="Book Antiqua" pitchFamily="18" charset="0"/>
              </a:rPr>
              <a:t>Few hours love, leave me your cry recorded on the pillow</a:t>
            </a:r>
          </a:p>
          <a:p>
            <a:endParaRPr lang="es-MX" sz="2000" i="1">
              <a:solidFill>
                <a:srgbClr val="FFFF00"/>
              </a:solidFill>
              <a:latin typeface="Book Antiqua" pitchFamily="18" charset="0"/>
            </a:endParaRP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1692275" y="260350"/>
            <a:ext cx="56165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i="1">
                <a:solidFill>
                  <a:srgbClr val="FFFF00"/>
                </a:solidFill>
                <a:latin typeface="Book Antiqua" pitchFamily="18" charset="0"/>
              </a:rPr>
              <a:t>Love, love, love,            love, love, love</a:t>
            </a:r>
          </a:p>
          <a:p>
            <a:r>
              <a:rPr lang="es-MX" i="1">
                <a:solidFill>
                  <a:srgbClr val="FFFF00"/>
                </a:solidFill>
                <a:latin typeface="Book Antiqua" pitchFamily="18" charset="0"/>
              </a:rPr>
              <a:t>Early morning love let me your cry recorded on the pillow</a:t>
            </a:r>
          </a:p>
          <a:p>
            <a:r>
              <a:rPr lang="es-MX" i="1">
                <a:solidFill>
                  <a:srgbClr val="FFFF00"/>
                </a:solidFill>
                <a:latin typeface="Book Antiqua" pitchFamily="18" charset="0"/>
              </a:rPr>
              <a:t>Love, love, love</a:t>
            </a:r>
          </a:p>
        </p:txBody>
      </p:sp>
      <p:pic>
        <p:nvPicPr>
          <p:cNvPr id="3081" name="Picture 3" descr="C:\Documents and Settings\Administrador\Mis documentos\CONVOCATORIAS PPS\BONITOs\INGLES\AMOR DE MA_\aaaaaaaaaa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466975"/>
            <a:ext cx="3816350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63500" y="0"/>
            <a:ext cx="9207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400"/>
                            </p:stCondLst>
                            <p:childTnLst>
                              <p:par>
                                <p:cTn id="12" presetID="9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9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900"/>
                            </p:stCondLst>
                            <p:childTnLst>
                              <p:par>
                                <p:cTn id="29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900"/>
                            </p:stCondLst>
                            <p:childTnLst>
                              <p:par>
                                <p:cTn id="38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Mis documentos\Mis imágenes\MATERIAL PSP\PAISAJES 2 JPG\Simos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2" descr="C:\Documents and Settings\Administrador\Mis documentos\CONVOCATORIAS PPS\BONITOs\INGLES\AMOR DE MA_\ventan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C:\Documents and Settings\Administrador\Mis documentos\CONVOCATORIAS PPS\BONITOs\INGLES\AMOR DE MA_\pre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49275"/>
            <a:ext cx="4211638" cy="577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Documents and Settings\Administrador\Mis documentos\CONVOCATORIAS PPS\BONITOs\INGLES\AMOR DE MA_\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814251">
            <a:off x="468313" y="1001713"/>
            <a:ext cx="2941637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3" descr="C:\Documents and Settings\Administrador\Mis documentos\CONVOCATORIAS PPS\BONITOs\INGLES\AMOR DE MA_\aaaaaaaaaa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95850" y="3213100"/>
            <a:ext cx="4248150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539750" y="476250"/>
            <a:ext cx="32400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i="1">
              <a:solidFill>
                <a:srgbClr val="FFFF00"/>
              </a:solidFill>
              <a:latin typeface="Book Antiqua" pitchFamily="18" charset="0"/>
            </a:endParaRPr>
          </a:p>
          <a:p>
            <a:r>
              <a:rPr lang="en-US" i="1">
                <a:solidFill>
                  <a:srgbClr val="FFFF00"/>
                </a:solidFill>
                <a:latin typeface="Book Antiqua" pitchFamily="18" charset="0"/>
              </a:rPr>
              <a:t>The day began as many days</a:t>
            </a:r>
          </a:p>
          <a:p>
            <a:r>
              <a:rPr lang="en-US" i="1">
                <a:solidFill>
                  <a:srgbClr val="FFFF00"/>
                </a:solidFill>
                <a:latin typeface="Book Antiqua" pitchFamily="18" charset="0"/>
              </a:rPr>
              <a:t> With the eternal longing for cold mornings</a:t>
            </a:r>
            <a:endParaRPr lang="es-MX" i="1">
              <a:solidFill>
                <a:srgbClr val="FFFF00"/>
              </a:solidFill>
              <a:latin typeface="Book Antiqua" pitchFamily="18" charset="0"/>
            </a:endParaRPr>
          </a:p>
        </p:txBody>
      </p:sp>
      <p:pic>
        <p:nvPicPr>
          <p:cNvPr id="3" name="Picture 2" descr="C:\Documents and Settings\Administrador\Mis documentos\Mis imágenes\A TUS PIES  SEÑOR\xc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388" y="-171450"/>
            <a:ext cx="3960812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63500" y="-285750"/>
            <a:ext cx="9207500" cy="738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dministrador\Mis documentos\CONVOCATORIAS PPS\BONITOs\INGLES\AMOR DE MA_\Nueva carpeta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46785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Administrador\Mis documentos\CONVOCATORIAS PPS\BONITOs\INGLES\AMOR DE MA_\Nueva carpeta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23850" y="0"/>
            <a:ext cx="946785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C:\Documents and Settings\Administrador\Mis documentos\CONVOCATORIAS PPS\BONITOs\INGLES\AMOR DE MA_\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814251">
            <a:off x="2413000" y="1289050"/>
            <a:ext cx="2940050" cy="423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50825" y="0"/>
            <a:ext cx="67691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i="1">
                <a:solidFill>
                  <a:schemeClr val="bg1"/>
                </a:solidFill>
                <a:latin typeface="Book Antiqua" pitchFamily="18" charset="0"/>
              </a:rPr>
              <a:t>People are confused as lost shadows</a:t>
            </a:r>
          </a:p>
          <a:p>
            <a:r>
              <a:rPr lang="es-MX" i="1">
                <a:solidFill>
                  <a:schemeClr val="bg1"/>
                </a:solidFill>
                <a:latin typeface="Book Antiqua" pitchFamily="18" charset="0"/>
              </a:rPr>
              <a:t>And the hours as others walked many days</a:t>
            </a:r>
          </a:p>
          <a:p>
            <a:r>
              <a:rPr lang="es-MX" i="1">
                <a:solidFill>
                  <a:schemeClr val="bg1"/>
                </a:solidFill>
                <a:latin typeface="Book Antiqua" pitchFamily="18" charset="0"/>
              </a:rPr>
              <a:t>As the eternal fatigue of known things</a:t>
            </a:r>
          </a:p>
        </p:txBody>
      </p:sp>
      <p:pic>
        <p:nvPicPr>
          <p:cNvPr id="6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57222" y="0"/>
            <a:ext cx="9501222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C:\Documents and Settings\Administrador\Mis documentos\Mis imágenes\BELLAS\Animation19111222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763713" y="404813"/>
            <a:ext cx="5472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i="1">
                <a:solidFill>
                  <a:srgbClr val="FFFF00"/>
                </a:solidFill>
                <a:latin typeface="Book Antiqua" pitchFamily="18" charset="0"/>
              </a:rPr>
              <a:t>The afternoon I go slowly, as the soul... shrinking</a:t>
            </a:r>
          </a:p>
        </p:txBody>
      </p:sp>
      <p:pic>
        <p:nvPicPr>
          <p:cNvPr id="8" name="Picture 2" descr="C:\Documents and Settings\Administrador\Mis documentos\Mis imágenes\BELLAS\paisajes2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0"/>
            <a:ext cx="9139237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3" descr="C:\Documents and Settings\Administrador\Mis documentos\CONVOCATORIAS PPS\BONITOs\INGLES\AMOR DE MA_\Ventanal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Administrador\Mis documentos\CONVOCATORIAS PPS\BONITOs\INGLES\AMOR DE MA_\aaaaaaaaa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5850" y="2466975"/>
            <a:ext cx="4248150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C:\Documents and Settings\Administrador\Mis documentos\CONVOCATORIAS PPS\BONITOs\INGLES\AMOR DE MA_\colacao_chica1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08175" y="476250"/>
            <a:ext cx="2017713" cy="616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Documents and Settings\Administrador\Mis documentos\CONVOCATORIAS PPS\BONITOs\INGLES\AMOR DE MA_\Nueva carpeta\w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89375" y="2997200"/>
            <a:ext cx="5254625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3924300" y="476250"/>
            <a:ext cx="4464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 i="1">
                <a:solidFill>
                  <a:srgbClr val="FFFF00"/>
                </a:solidFill>
                <a:latin typeface="Book Antiqua" pitchFamily="18" charset="0"/>
              </a:rPr>
              <a:t>At that moment you got to my life</a:t>
            </a:r>
          </a:p>
        </p:txBody>
      </p:sp>
      <p:pic>
        <p:nvPicPr>
          <p:cNvPr id="10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63500" y="0"/>
            <a:ext cx="9207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0.00399 -0.00277 L 0.34253 0.18613 " pathEditMode="relative" rAng="0" ptsTypes="AA">
                                      <p:cBhvr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9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Mis documentos\CONVOCATORIAS PPS\BONITOs\INGLES\AMOR DE MA_\amarill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00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Documents and Settings\Administrador\Mis documentos\CONVOCATORIAS PPS\BONITOs\INGLES\AMOR DE MA_\Imagen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404813"/>
            <a:ext cx="3871913" cy="375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339975" y="333375"/>
            <a:ext cx="46085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 i="1">
                <a:solidFill>
                  <a:srgbClr val="FFFF00"/>
                </a:solidFill>
                <a:latin typeface="Book Antiqua" pitchFamily="18" charset="0"/>
              </a:rPr>
              <a:t>All of a sudden change in the empty house</a:t>
            </a:r>
          </a:p>
        </p:txBody>
      </p:sp>
      <p:pic>
        <p:nvPicPr>
          <p:cNvPr id="7173" name="Picture 3" descr="C:\Documents and Settings\Administrador\Mis documentos\CONVOCATORIAS PPS\BONITOs\INGLES\AMOR DE MA_\Ventanal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Documents and Settings\Administrador\Mis documentos\CONVOCATORIAS PPS\BONITOs\INGLES\AMOR DE MA_\Imagen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55875" y="1560513"/>
            <a:ext cx="3887788" cy="529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411413" y="260350"/>
            <a:ext cx="446405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 i="1">
                <a:solidFill>
                  <a:srgbClr val="FFFF00"/>
                </a:solidFill>
                <a:latin typeface="Book Antiqua" pitchFamily="18" charset="0"/>
              </a:rPr>
              <a:t>Feeling the touch of your skin on mine</a:t>
            </a:r>
          </a:p>
          <a:p>
            <a:endParaRPr lang="es-MX">
              <a:latin typeface="Calibri" pitchFamily="34" charset="0"/>
            </a:endParaRP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411413" y="333375"/>
            <a:ext cx="4392612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i="1">
                <a:solidFill>
                  <a:srgbClr val="FFFF00"/>
                </a:solidFill>
                <a:latin typeface="Book Antiqua" pitchFamily="18" charset="0"/>
              </a:rPr>
              <a:t>No, I couldn't say with known phrases</a:t>
            </a:r>
          </a:p>
          <a:p>
            <a:endParaRPr lang="es-MX" sz="2000" i="1">
              <a:solidFill>
                <a:srgbClr val="FFFF00"/>
              </a:solidFill>
              <a:latin typeface="Book Antiqua" pitchFamily="18" charset="0"/>
            </a:endParaRPr>
          </a:p>
          <a:p>
            <a:endParaRPr lang="es-MX">
              <a:latin typeface="Calibri" pitchFamily="34" charset="0"/>
            </a:endParaRPr>
          </a:p>
        </p:txBody>
      </p:sp>
      <p:pic>
        <p:nvPicPr>
          <p:cNvPr id="10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63500" y="0"/>
            <a:ext cx="9207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5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Mis documentos\Mis imágenes\MATERIAL PSP\Habitaciones\rec_ macau.jpg"/>
          <p:cNvPicPr>
            <a:picLocks noChangeAspect="1" noChangeArrowheads="1"/>
          </p:cNvPicPr>
          <p:nvPr/>
        </p:nvPicPr>
        <p:blipFill>
          <a:blip r:embed="rId2"/>
          <a:srcRect t="4851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dministrador\Mis documentos\CONVOCATORIAS PPS\BONITOs\INGLES\AMOR DE MA_\sv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rot="18818747">
            <a:off x="2942335" y="2799467"/>
            <a:ext cx="1445850" cy="1445850"/>
          </a:xfrm>
          <a:prstGeom prst="rect">
            <a:avLst/>
          </a:prstGeom>
          <a:noFill/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663825" y="0"/>
            <a:ext cx="6480175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i="1">
                <a:latin typeface="Book Antiqua" pitchFamily="18" charset="0"/>
              </a:rPr>
              <a:t>And in the new sheets shout I love you!</a:t>
            </a:r>
          </a:p>
          <a:p>
            <a:endParaRPr lang="es-ES" sz="2000" i="1">
              <a:latin typeface="Book Antiqua" pitchFamily="18" charset="0"/>
            </a:endParaRP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643188" y="285750"/>
            <a:ext cx="5689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i="1">
                <a:latin typeface="Book Antiqua" pitchFamily="18" charset="0"/>
              </a:rPr>
              <a:t>Love, love, love,          love, love, love</a:t>
            </a:r>
          </a:p>
          <a:p>
            <a:endParaRPr lang="es-MX">
              <a:latin typeface="Calibri" pitchFamily="34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2214563" y="642938"/>
            <a:ext cx="6643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i="1">
                <a:latin typeface="Book Antiqua" pitchFamily="18" charset="0"/>
              </a:rPr>
              <a:t>Few hours love, leave me your cry recorded on the pillow</a:t>
            </a:r>
          </a:p>
        </p:txBody>
      </p:sp>
      <p:pic>
        <p:nvPicPr>
          <p:cNvPr id="11" name="Picture 2" descr="C:\Documents and Settings\Administrador\Mis documentos\CONVOCATORIAS PPS\BONITOs\INGLES\AMOR DE MA_\Nueva carpeta\adelgazar-haciendo-el-amor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25" y="2928938"/>
            <a:ext cx="2376488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2643188" y="928688"/>
            <a:ext cx="6000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i="1">
                <a:latin typeface="Book Antiqua" pitchFamily="18" charset="0"/>
              </a:rPr>
              <a:t>Love, love, love,       love, love, love</a:t>
            </a:r>
          </a:p>
          <a:p>
            <a:endParaRPr lang="es-MX" i="1">
              <a:latin typeface="Book Antiqua" pitchFamily="18" charset="0"/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2500313" y="1357313"/>
            <a:ext cx="57864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i="1">
                <a:latin typeface="Book Antiqua" pitchFamily="18" charset="0"/>
              </a:rPr>
              <a:t>Early morning love let me your cry recorded on </a:t>
            </a:r>
            <a:r>
              <a:rPr lang="es-MX" i="1">
                <a:solidFill>
                  <a:schemeClr val="bg1"/>
                </a:solidFill>
                <a:latin typeface="Book Antiqua" pitchFamily="18" charset="0"/>
              </a:rPr>
              <a:t>the pillow</a:t>
            </a:r>
          </a:p>
          <a:p>
            <a:r>
              <a:rPr lang="es-MX" i="1">
                <a:latin typeface="Book Antiqua" pitchFamily="18" charset="0"/>
              </a:rPr>
              <a:t>Love, love, love</a:t>
            </a:r>
            <a:endParaRPr lang="es-MX">
              <a:latin typeface="Calibri" pitchFamily="34" charset="0"/>
            </a:endParaRPr>
          </a:p>
          <a:p>
            <a:endParaRPr lang="es-MX">
              <a:latin typeface="Calibri" pitchFamily="34" charset="0"/>
            </a:endParaRPr>
          </a:p>
        </p:txBody>
      </p:sp>
      <p:pic>
        <p:nvPicPr>
          <p:cNvPr id="14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63500" y="0"/>
            <a:ext cx="9207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0"/>
                            </p:stCondLst>
                            <p:childTnLst>
                              <p:par>
                                <p:cTn id="24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:\Documents and Settings\Administrador\Mis documentos\Mis imágenes\rrk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8" y="6496050"/>
            <a:ext cx="172402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 descr="C:\Documents and Settings\Administrador\Mis documentos\Mis imágenes\rrk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50" y="4357688"/>
            <a:ext cx="172402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2" descr="C:\Documents and Settings\Administrador\Mis documentos\Mis imágenes\rrk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13" y="2571750"/>
            <a:ext cx="172402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3 CuadroTexto"/>
          <p:cNvSpPr txBox="1">
            <a:spLocks noChangeArrowheads="1"/>
          </p:cNvSpPr>
          <p:nvPr/>
        </p:nvSpPr>
        <p:spPr bwMode="auto">
          <a:xfrm>
            <a:off x="2357438" y="2928938"/>
            <a:ext cx="471487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Manolo  Otero  cantante español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Que  nació el 25 de junio de 1942 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en Madrid  España  y falleció  el</a:t>
            </a:r>
          </a:p>
          <a:p>
            <a:pPr algn="ctr"/>
            <a:r>
              <a:rPr lang="pt-BR" b="1" i="1">
                <a:solidFill>
                  <a:schemeClr val="bg1"/>
                </a:solidFill>
                <a:latin typeface="Book Antiqua" pitchFamily="18" charset="0"/>
              </a:rPr>
              <a:t>1 Junio 2011, São Paulo, São Paulo, Brasil </a:t>
            </a:r>
          </a:p>
          <a:p>
            <a:pPr algn="ctr"/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Descanse  en paz.</a:t>
            </a:r>
          </a:p>
        </p:txBody>
      </p:sp>
      <p:sp>
        <p:nvSpPr>
          <p:cNvPr id="9222" name="4 CuadroTexto"/>
          <p:cNvSpPr txBox="1">
            <a:spLocks noChangeArrowheads="1"/>
          </p:cNvSpPr>
          <p:nvPr/>
        </p:nvSpPr>
        <p:spPr bwMode="auto">
          <a:xfrm>
            <a:off x="2357438" y="4857750"/>
            <a:ext cx="471487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i="1" dirty="0">
                <a:solidFill>
                  <a:schemeClr val="bg1"/>
                </a:solidFill>
                <a:latin typeface="Book Antiqua" pitchFamily="18" charset="0"/>
              </a:rPr>
              <a:t>Spanish singer </a:t>
            </a:r>
            <a:r>
              <a:rPr lang="en-US" b="1" i="1" dirty="0" err="1">
                <a:solidFill>
                  <a:schemeClr val="bg1"/>
                </a:solidFill>
                <a:latin typeface="Book Antiqua" pitchFamily="18" charset="0"/>
              </a:rPr>
              <a:t>Manolo</a:t>
            </a:r>
            <a:r>
              <a:rPr lang="en-US" b="1" i="1" dirty="0">
                <a:solidFill>
                  <a:schemeClr val="bg1"/>
                </a:solidFill>
                <a:latin typeface="Book Antiqua" pitchFamily="18" charset="0"/>
              </a:rPr>
              <a:t> Otero</a:t>
            </a:r>
            <a:br>
              <a:rPr lang="en-US" b="1" i="1" dirty="0">
                <a:solidFill>
                  <a:schemeClr val="bg1"/>
                </a:solidFill>
                <a:latin typeface="Book Antiqua" pitchFamily="18" charset="0"/>
              </a:rPr>
            </a:br>
            <a:r>
              <a:rPr lang="en-US" b="1" i="1" dirty="0">
                <a:solidFill>
                  <a:schemeClr val="bg1"/>
                </a:solidFill>
                <a:latin typeface="Book Antiqua" pitchFamily="18" charset="0"/>
              </a:rPr>
              <a:t>Who was born on June 25, 1942</a:t>
            </a:r>
            <a:br>
              <a:rPr lang="en-US" b="1" i="1" dirty="0">
                <a:solidFill>
                  <a:schemeClr val="bg1"/>
                </a:solidFill>
                <a:latin typeface="Book Antiqua" pitchFamily="18" charset="0"/>
              </a:rPr>
            </a:br>
            <a:r>
              <a:rPr lang="en-US" b="1" i="1" dirty="0">
                <a:solidFill>
                  <a:schemeClr val="bg1"/>
                </a:solidFill>
                <a:latin typeface="Book Antiqua" pitchFamily="18" charset="0"/>
              </a:rPr>
              <a:t>Madrid Spain and died on</a:t>
            </a:r>
            <a:br>
              <a:rPr lang="en-US" b="1" i="1" dirty="0">
                <a:solidFill>
                  <a:schemeClr val="bg1"/>
                </a:solidFill>
                <a:latin typeface="Book Antiqua" pitchFamily="18" charset="0"/>
              </a:rPr>
            </a:br>
            <a:r>
              <a:rPr lang="en-US" b="1" i="1" dirty="0">
                <a:solidFill>
                  <a:schemeClr val="bg1"/>
                </a:solidFill>
                <a:latin typeface="Book Antiqua" pitchFamily="18" charset="0"/>
              </a:rPr>
              <a:t>June 1, 2011, </a:t>
            </a:r>
            <a:r>
              <a:rPr lang="en-US" b="1" i="1" dirty="0" smtClean="0">
                <a:solidFill>
                  <a:schemeClr val="bg1"/>
                </a:solidFill>
                <a:latin typeface="Book Antiqua" pitchFamily="18" charset="0"/>
              </a:rPr>
              <a:t>São </a:t>
            </a:r>
            <a:r>
              <a:rPr lang="en-US" b="1" i="1" dirty="0">
                <a:solidFill>
                  <a:schemeClr val="bg1"/>
                </a:solidFill>
                <a:latin typeface="Book Antiqua" pitchFamily="18" charset="0"/>
              </a:rPr>
              <a:t>Paulo, Brazil</a:t>
            </a:r>
            <a:br>
              <a:rPr lang="en-US" b="1" i="1" dirty="0">
                <a:solidFill>
                  <a:schemeClr val="bg1"/>
                </a:solidFill>
                <a:latin typeface="Book Antiqua" pitchFamily="18" charset="0"/>
              </a:rPr>
            </a:br>
            <a:r>
              <a:rPr lang="en-US" b="1" i="1" dirty="0">
                <a:solidFill>
                  <a:schemeClr val="bg1"/>
                </a:solidFill>
                <a:latin typeface="Book Antiqua" pitchFamily="18" charset="0"/>
              </a:rPr>
              <a:t>Rest in peace.</a:t>
            </a:r>
            <a:endParaRPr lang="es-ES" b="1" i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9223" name="5 CuadroTexto"/>
          <p:cNvSpPr txBox="1">
            <a:spLocks noChangeArrowheads="1"/>
          </p:cNvSpPr>
          <p:nvPr/>
        </p:nvSpPr>
        <p:spPr bwMode="auto">
          <a:xfrm>
            <a:off x="357188" y="571500"/>
            <a:ext cx="3143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>
                <a:solidFill>
                  <a:schemeClr val="bg1"/>
                </a:solidFill>
                <a:latin typeface="Book Antiqua" pitchFamily="18" charset="0"/>
              </a:rPr>
              <a:t>De  España para el  mundo</a:t>
            </a:r>
          </a:p>
        </p:txBody>
      </p:sp>
      <p:sp>
        <p:nvSpPr>
          <p:cNvPr id="9224" name="6 CuadroTexto"/>
          <p:cNvSpPr txBox="1">
            <a:spLocks noChangeArrowheads="1"/>
          </p:cNvSpPr>
          <p:nvPr/>
        </p:nvSpPr>
        <p:spPr bwMode="auto">
          <a:xfrm>
            <a:off x="5572125" y="571500"/>
            <a:ext cx="3571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>
                <a:solidFill>
                  <a:schemeClr val="bg1"/>
                </a:solidFill>
                <a:latin typeface="Book Antiqua" pitchFamily="18" charset="0"/>
              </a:rPr>
              <a:t>From Spain to the world</a:t>
            </a:r>
            <a:endParaRPr lang="es-ES" b="1" i="1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9225" name="Picture 2" descr="C:\Documents and Settings\Administrador\Mis documentos\Mis imágenes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25" y="285750"/>
            <a:ext cx="21812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3500" y="0"/>
            <a:ext cx="9207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C:\Documents and Settings\Administrador\Mis documentos\CONVOCATORIAS PPS\BONITOs\INGLES\AMOR DE MA_\Nueva carpeta\1869788smibak62ol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5091113"/>
            <a:ext cx="201612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5" descr="F:\IMAGENES\Caballeros\S_Chris-Hunk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52413" y="3141663"/>
            <a:ext cx="1970088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C:\Documents and Settings\Administrador\Mis documentos\CONVOCATORIAS PPS\BONITOs\INGLES\AMOR DE MA_\Nueva carpeta\Imagen5.png"/>
          <p:cNvPicPr>
            <a:picLocks noChangeAspect="1" noChangeArrowheads="1"/>
          </p:cNvPicPr>
          <p:nvPr/>
        </p:nvPicPr>
        <p:blipFill>
          <a:blip r:embed="rId4"/>
          <a:srcRect b="44344"/>
          <a:stretch>
            <a:fillRect/>
          </a:stretch>
        </p:blipFill>
        <p:spPr bwMode="auto">
          <a:xfrm>
            <a:off x="6227763" y="3716338"/>
            <a:ext cx="3779837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8 CuadroTexto"/>
          <p:cNvSpPr txBox="1">
            <a:spLocks noChangeArrowheads="1"/>
          </p:cNvSpPr>
          <p:nvPr/>
        </p:nvSpPr>
        <p:spPr bwMode="auto">
          <a:xfrm>
            <a:off x="2484438" y="2060575"/>
            <a:ext cx="4175125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 i="1">
                <a:solidFill>
                  <a:schemeClr val="bg1"/>
                </a:solidFill>
                <a:latin typeface="Book Antiqua" pitchFamily="18" charset="0"/>
              </a:rPr>
              <a:t>At that moment you got to my life</a:t>
            </a:r>
          </a:p>
          <a:p>
            <a:endParaRPr lang="es-MX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246" name="Picture 6" descr="C:\Documents and Settings\Administrador\Mis documentos\CONVOCATORIAS PPS\BONITOs\INGLES\AMOR DE MA_\Animación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4175" y="0"/>
            <a:ext cx="240982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C:\Documents and Settings\Administrador\Mis documentos\CONVOCATORIAS PPS\BONITOs\INGLES\AMOR DE MA_\Nueva carpeta\Penumbras-1-__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3175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Documents and Settings\Administrador\Mis documentos\CONVOCATORIAS PPS\BONITOs\INGLES\AMOR DE MA_\sv.png"/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907704" y="404664"/>
            <a:ext cx="5760640" cy="5760640"/>
          </a:xfrm>
          <a:prstGeom prst="rect">
            <a:avLst/>
          </a:prstGeom>
          <a:noFill/>
        </p:spPr>
      </p:pic>
      <p:pic>
        <p:nvPicPr>
          <p:cNvPr id="10249" name="Picture 6" descr="C:\Documents and Settings\Administrador\Mis documentos\CONVOCATORIAS PPS\BONITOs\INGLES\AMOR DE MA_\Animación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40982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2555875" y="0"/>
            <a:ext cx="4752975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 i="1">
                <a:solidFill>
                  <a:schemeClr val="bg1"/>
                </a:solidFill>
                <a:latin typeface="Book Antiqua" pitchFamily="18" charset="0"/>
              </a:rPr>
              <a:t>All of a sudden change in the empty house</a:t>
            </a:r>
          </a:p>
          <a:p>
            <a:endParaRPr lang="es-MX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9" name="Picture 9" descr="C:\Documents and Settings\Administrador\Mis documentos\CONVOCATORIAS PPS\BONITOs\INGLES\AMOR DE MA_\Nueva carpeta\Imagen4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71775" y="796925"/>
            <a:ext cx="3414713" cy="606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2700338" y="0"/>
            <a:ext cx="43195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 i="1">
                <a:solidFill>
                  <a:schemeClr val="bg1"/>
                </a:solidFill>
                <a:latin typeface="Book Antiqua" pitchFamily="18" charset="0"/>
              </a:rPr>
              <a:t>Feeling the touch of your skin on mine</a:t>
            </a:r>
          </a:p>
          <a:p>
            <a:endParaRPr lang="es-MX" sz="2000" i="1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15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-63500" y="0"/>
            <a:ext cx="9207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305 -0.01896 L 0.34305 -0.01896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04 0.00208 L -0.30104 0.00208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Mis documentos\PSP MIOS\FIRMAS HECHAS POR MI\Imagen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700338" y="333375"/>
            <a:ext cx="4967287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 i="1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No, I could not say with known phrases</a:t>
            </a:r>
          </a:p>
          <a:p>
            <a:endParaRPr lang="es-MX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7" name="Picture 2" descr="C:\Documents and Settings\Administrador\Mis documentos\PSP MIOS\FIRMAS HECHAS POR MI\I_love_you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411413" y="404813"/>
            <a:ext cx="5256212" cy="98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s-MX" sz="2000" i="1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and in the new sheets shout I love you!</a:t>
            </a:r>
          </a:p>
          <a:p>
            <a:pPr eaLnBrk="0" hangingPunct="0"/>
            <a:r>
              <a:rPr lang="es-MX" sz="2000" i="1">
                <a:solidFill>
                  <a:schemeClr val="bg1"/>
                </a:solidFill>
                <a:latin typeface="Book Antiqua" pitchFamily="18" charset="0"/>
                <a:ea typeface="Calibri" pitchFamily="34" charset="0"/>
                <a:cs typeface="Times New Roman" pitchFamily="18" charset="0"/>
              </a:rPr>
              <a:t>Love, love, love,            love, love, love</a:t>
            </a:r>
            <a:endParaRPr lang="es-MX" sz="20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es-MX">
              <a:latin typeface="Calibri" pitchFamily="34" charset="0"/>
            </a:endParaRPr>
          </a:p>
        </p:txBody>
      </p:sp>
      <p:pic>
        <p:nvPicPr>
          <p:cNvPr id="6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07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Mis documentos\Mis imágenes\MATERIAL PSP\Habitaciones\rec_ macau.jpg"/>
          <p:cNvPicPr>
            <a:picLocks noChangeAspect="1" noChangeArrowheads="1"/>
          </p:cNvPicPr>
          <p:nvPr/>
        </p:nvPicPr>
        <p:blipFill>
          <a:blip r:embed="rId2"/>
          <a:srcRect t="4851" b="48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Administrador\Mis documentos\CONVOCATORIAS PPS\BONITOs\INGLES\AMOR DE MA_\Nueva carpeta\adelgazar-haciendo-el-am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27313" y="3068638"/>
            <a:ext cx="23764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763713" y="0"/>
            <a:ext cx="61214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i="1">
                <a:latin typeface="Book Antiqua" pitchFamily="18" charset="0"/>
              </a:rPr>
              <a:t>Few hours love, leave me your cry recorded on the pillow </a:t>
            </a:r>
          </a:p>
          <a:p>
            <a:r>
              <a:rPr lang="es-MX" i="1">
                <a:latin typeface="Book Antiqua" pitchFamily="18" charset="0"/>
                <a:ea typeface="Calibri" pitchFamily="34" charset="0"/>
                <a:cs typeface="Times New Roman" pitchFamily="18" charset="0"/>
              </a:rPr>
              <a:t>Love, love, love,           love, love, love</a:t>
            </a:r>
          </a:p>
          <a:p>
            <a:pPr eaLnBrk="0" hangingPunct="0"/>
            <a:endParaRPr lang="es-MX" i="1">
              <a:latin typeface="Book Antiqua" pitchFamily="18" charset="0"/>
            </a:endParaRPr>
          </a:p>
          <a:p>
            <a:pPr eaLnBrk="0" hangingPunct="0"/>
            <a:r>
              <a:rPr lang="es-MX" i="1">
                <a:latin typeface="Book Antiqua" pitchFamily="18" charset="0"/>
                <a:cs typeface="Calibri" pitchFamily="34" charset="0"/>
              </a:rPr>
              <a:t>Early morning love let me your cry recorded on the pillow.</a:t>
            </a:r>
            <a:endParaRPr lang="es-MX" i="1">
              <a:latin typeface="Book Antiqua" pitchFamily="18" charset="0"/>
            </a:endParaRPr>
          </a:p>
          <a:p>
            <a:pPr eaLnBrk="0" hangingPunct="0"/>
            <a:endParaRPr lang="es-MX">
              <a:latin typeface="Calibri" pitchFamily="34" charset="0"/>
            </a:endParaRPr>
          </a:p>
        </p:txBody>
      </p:sp>
      <p:pic>
        <p:nvPicPr>
          <p:cNvPr id="7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3500" y="-285750"/>
            <a:ext cx="9207500" cy="738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C:\Documents and Settings\Administrador\Mis documentos\Mis imágenes\BELLAS\Animation19111222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0 Grupo"/>
          <p:cNvGrpSpPr>
            <a:grpSpLocks/>
          </p:cNvGrpSpPr>
          <p:nvPr/>
        </p:nvGrpSpPr>
        <p:grpSpPr bwMode="auto">
          <a:xfrm>
            <a:off x="1258888" y="692150"/>
            <a:ext cx="6553200" cy="6381750"/>
            <a:chOff x="1259632" y="692696"/>
            <a:chExt cx="6552728" cy="6381328"/>
          </a:xfrm>
        </p:grpSpPr>
        <p:grpSp>
          <p:nvGrpSpPr>
            <p:cNvPr id="4" name="8 Grupo"/>
            <p:cNvGrpSpPr>
              <a:grpSpLocks/>
            </p:cNvGrpSpPr>
            <p:nvPr/>
          </p:nvGrpSpPr>
          <p:grpSpPr bwMode="auto">
            <a:xfrm>
              <a:off x="1259632" y="692696"/>
              <a:ext cx="6552728" cy="6381328"/>
              <a:chOff x="1259632" y="692696"/>
              <a:chExt cx="6552728" cy="6381328"/>
            </a:xfrm>
          </p:grpSpPr>
          <p:pic>
            <p:nvPicPr>
              <p:cNvPr id="13320" name="Picture 5" descr="C:\Documents and Settings\Administrador\Mis documentos\CONVOCATORIAS PPS\BONITOs\INGLES\AMOR DE MA_\pre.pn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259632" y="692696"/>
                <a:ext cx="6552728" cy="63813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3321" name="4 CuadroTexto"/>
              <p:cNvSpPr txBox="1">
                <a:spLocks noChangeArrowheads="1"/>
              </p:cNvSpPr>
              <p:nvPr/>
            </p:nvSpPr>
            <p:spPr bwMode="auto">
              <a:xfrm>
                <a:off x="2285984" y="1214422"/>
                <a:ext cx="4392488" cy="45243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es-ES" sz="2400" b="1" i="1">
                    <a:latin typeface="Book Antiqua" pitchFamily="18" charset="0"/>
                  </a:rPr>
                  <a:t>Canta Manolo Otero</a:t>
                </a:r>
              </a:p>
              <a:p>
                <a:pPr algn="ctr"/>
                <a:endParaRPr lang="es-ES" sz="2400" b="1" i="1">
                  <a:latin typeface="Book Antiqua" pitchFamily="18" charset="0"/>
                </a:endParaRPr>
              </a:p>
              <a:p>
                <a:pPr algn="ctr"/>
                <a:endParaRPr lang="es-ES" sz="2400" b="1" i="1">
                  <a:latin typeface="Book Antiqua" pitchFamily="18" charset="0"/>
                </a:endParaRPr>
              </a:p>
              <a:p>
                <a:pPr algn="ctr"/>
                <a:endParaRPr lang="es-ES" sz="2400" b="1" i="1">
                  <a:latin typeface="Book Antiqua" pitchFamily="18" charset="0"/>
                </a:endParaRPr>
              </a:p>
              <a:p>
                <a:pPr algn="ctr"/>
                <a:endParaRPr lang="es-ES" sz="2400" b="1" i="1">
                  <a:latin typeface="Book Antiqua" pitchFamily="18" charset="0"/>
                </a:endParaRPr>
              </a:p>
              <a:p>
                <a:pPr algn="ctr"/>
                <a:endParaRPr lang="es-ES" sz="2400" b="1" i="1">
                  <a:latin typeface="Book Antiqua" pitchFamily="18" charset="0"/>
                </a:endParaRPr>
              </a:p>
              <a:p>
                <a:pPr algn="ctr"/>
                <a:endParaRPr lang="es-ES" sz="2400" b="1" i="1">
                  <a:latin typeface="Book Antiqua" pitchFamily="18" charset="0"/>
                </a:endParaRPr>
              </a:p>
              <a:p>
                <a:pPr algn="ctr"/>
                <a:r>
                  <a:rPr lang="es-ES" sz="2400" b="1" i="1">
                    <a:latin typeface="Book Antiqua" pitchFamily="18" charset="0"/>
                  </a:rPr>
                  <a:t>Imágenes  de la  red</a:t>
                </a:r>
              </a:p>
              <a:p>
                <a:pPr algn="ctr"/>
                <a:r>
                  <a:rPr lang="es-ES" sz="2400" b="1" i="1">
                    <a:latin typeface="Book Antiqua" pitchFamily="18" charset="0"/>
                  </a:rPr>
                  <a:t>Sin lucro.</a:t>
                </a:r>
              </a:p>
              <a:p>
                <a:pPr algn="ctr"/>
                <a:endParaRPr lang="es-ES" sz="2400" b="1" i="1">
                  <a:latin typeface="Book Antiqua" pitchFamily="18" charset="0"/>
                </a:endParaRPr>
              </a:p>
              <a:p>
                <a:pPr algn="ctr"/>
                <a:endParaRPr lang="es-ES" sz="2400" b="1" i="1">
                  <a:latin typeface="Book Antiqua" pitchFamily="18" charset="0"/>
                </a:endParaRPr>
              </a:p>
              <a:p>
                <a:pPr algn="ctr"/>
                <a:r>
                  <a:rPr lang="es-ES" sz="2400" b="1" i="1">
                    <a:latin typeface="Book Antiqua" pitchFamily="18" charset="0"/>
                  </a:rPr>
                  <a:t>Creaciones Yuls.</a:t>
                </a:r>
                <a:endParaRPr lang="es-MX" sz="2400" b="1" i="1">
                  <a:latin typeface="Book Antiqua" pitchFamily="18" charset="0"/>
                </a:endParaRPr>
              </a:p>
            </p:txBody>
          </p:sp>
          <p:pic>
            <p:nvPicPr>
              <p:cNvPr id="13322" name="Picture 3" descr="C:\Documents and Settings\Administrador\Mis documentos\Mis imágenes\Manolo-Otero.jpg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3995936" y="2132856"/>
                <a:ext cx="1001062" cy="954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13319" name="Picture 2" descr="C:\Documents and Settings\Administrador\Mis documentos\Mis imágenes\rrk.gif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709988" y="3248025"/>
              <a:ext cx="1724025" cy="361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" name="Picture 2" descr="C:\Documents and Settings\Administrador\Mis documentos\Mis imágenes\A TUS PIES  SEÑOR\xc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58888" y="-171450"/>
            <a:ext cx="648176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" descr="C:\Documents and Settings\Administrador\Mis documentos\CONVOCATORIAS PPS\BONITOs\INGLES\AMOR DE MA_\Nueva carpeta\Imagen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63500" y="-285750"/>
            <a:ext cx="9207500" cy="738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3"/>
</p:tagLst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405</Words>
  <Application>Microsoft Office PowerPoint</Application>
  <PresentationFormat>Presentación en pantalla (4:3)</PresentationFormat>
  <Paragraphs>82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</cp:revision>
  <dcterms:created xsi:type="dcterms:W3CDTF">2012-07-15T16:07:37Z</dcterms:created>
  <dcterms:modified xsi:type="dcterms:W3CDTF">2012-07-15T16:50:39Z</dcterms:modified>
</cp:coreProperties>
</file>