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notesMasterIdLst>
    <p:notesMasterId r:id="rId1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DdkEOEsy73gM757I+pBXA" hashData="Fan5mcN8rryYSL+T1F2GpST1Jg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5D7239-1CE1-4B35-A463-37FEAE6ADA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459A6-DFD1-49BF-B74E-0F20C8F3C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2B434-6D73-4267-A821-493888010BF2}" type="datetimeFigureOut">
              <a:rPr lang="es-ES"/>
              <a:pPr>
                <a:defRPr/>
              </a:pPr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9A6A3-CB04-4E64-8716-6E620A0866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C4295-B1F6-4D48-BB1B-25A3066A08BB}" type="datetimeFigureOut">
              <a:rPr lang="es-ES"/>
              <a:pPr>
                <a:defRPr/>
              </a:pPr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B1CDB-2D98-49B0-8B86-8FEB6121C1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3ED0FD-5A8D-489F-868D-1274DB4C5F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0F16EF-FACE-4746-A508-4E99B142DEE2}" type="datetimeFigureOut">
              <a:rPr lang="es-ES"/>
              <a:pPr>
                <a:defRPr/>
              </a:pPr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191047-816D-423E-A420-711445464A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0C88F2-8516-46A7-8782-CEDC7E9241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 descr="11.-Murallas .Avi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13" y="0"/>
            <a:ext cx="9358313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85721" y="500042"/>
            <a:ext cx="8572560" cy="6883183"/>
          </a:xfrm>
          <a:prstGeom prst="rect">
            <a:avLst/>
          </a:prstGeom>
          <a:noFill/>
          <a:effectLst>
            <a:innerShdw blurRad="63500" dist="1651000" dir="13920000">
              <a:prstClr val="black">
                <a:alpha val="16000"/>
              </a:prstClr>
            </a:innerShdw>
          </a:effectLst>
        </p:spPr>
        <p:txBody>
          <a:bodyPr>
            <a:spAutoFit/>
            <a:scene3d>
              <a:camera prst="perspectiveRelaxed"/>
              <a:lightRig rig="threePt" dir="t"/>
            </a:scene3d>
            <a:sp3d extrusionH="31750" contourW="6350" prstMaterial="powder">
              <a:bevelT w="19050" h="19050" prst="slop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9600" b="1" dirty="0">
                <a:ln w="76200"/>
                <a:solidFill>
                  <a:srgbClr val="7030A0"/>
                </a:solidFill>
                <a:effectLst>
                  <a:glow rad="139700">
                    <a:srgbClr val="008000"/>
                  </a:glow>
                </a:effectLst>
              </a:rPr>
              <a:t>Amor de Contrabando</a:t>
            </a:r>
          </a:p>
          <a:p>
            <a:pPr algn="ctr">
              <a:defRPr/>
            </a:pPr>
            <a:endParaRPr lang="es-ES" sz="9600" b="1" dirty="0">
              <a:ln w="76200"/>
              <a:solidFill>
                <a:srgbClr val="7030A0"/>
              </a:solidFill>
              <a:effectLst>
                <a:glow rad="139700">
                  <a:srgbClr val="008000"/>
                </a:glow>
              </a:effectLst>
            </a:endParaRPr>
          </a:p>
          <a:p>
            <a:pPr algn="ctr">
              <a:defRPr/>
            </a:pPr>
            <a:endParaRPr lang="es-ES" sz="9600" b="1" dirty="0">
              <a:ln w="76200"/>
              <a:solidFill>
                <a:srgbClr val="7030A0"/>
              </a:solidFill>
              <a:effectLst>
                <a:glow rad="139700">
                  <a:srgbClr val="008000"/>
                </a:glow>
              </a:effectLst>
            </a:endParaRPr>
          </a:p>
          <a:p>
            <a:pPr algn="ctr">
              <a:defRPr/>
            </a:pPr>
            <a:r>
              <a:rPr lang="es-ES" sz="4800" b="1" dirty="0">
                <a:ln w="76200"/>
                <a:solidFill>
                  <a:srgbClr val="7030A0"/>
                </a:solidFill>
                <a:effectLst>
                  <a:glow rad="139700">
                    <a:srgbClr val="008000"/>
                  </a:glow>
                </a:effectLst>
              </a:rPr>
              <a:t>Pasión Vega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 l="3125" b="3125"/>
          <a:stretch>
            <a:fillRect/>
          </a:stretch>
        </p:blipFill>
        <p:spPr bwMode="auto">
          <a:xfrm>
            <a:off x="-428659" y="0"/>
            <a:ext cx="9566194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14282" y="6215082"/>
            <a:ext cx="1631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R BLANCA" pitchFamily="2" charset="0"/>
              </a:rPr>
              <a:t>Automática</a:t>
            </a:r>
            <a:endParaRPr lang="es-ES" dirty="0">
              <a:solidFill>
                <a:srgbClr val="FFFF00"/>
              </a:solidFill>
              <a:latin typeface="AR BLANCA" pitchFamily="2" charset="0"/>
            </a:endParaRPr>
          </a:p>
        </p:txBody>
      </p:sp>
    </p:spTree>
  </p:cSld>
  <p:clrMapOvr>
    <a:masterClrMapping/>
  </p:clrMapOvr>
  <p:transition spd="slow" advTm="7000">
    <p:sndAc>
      <p:stSnd>
        <p:snd r:embed="rId2" name="2-Amor de contraban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6" presetClass="emp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7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vi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3 Imagen" descr="manos-vacias copi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38" y="5381625"/>
            <a:ext cx="2214562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4 Imagen" descr="SEUDA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isco local D\Varios\Imagen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082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er20102011201287-findesemanaromanticoenparej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77227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100" name="4 Imagen" descr="images copi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50" y="0"/>
            <a:ext cx="28384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Imagen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6" name="5 Imagen" descr="Peregrino- Fusi.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85785" y="-214338"/>
            <a:ext cx="9429783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4" descr="ngrbonqevq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pablo-corr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9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 descr="tlatt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69beca5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3925" y="0"/>
            <a:ext cx="6950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3123" t="4166" r="50000" b="4167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serrana63d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Disco local D\Vario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5" name="3 Imagen" descr="GetAttachmen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12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Disco local D\Varios\Imagen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-49041"/>
            <a:ext cx="4929189" cy="6921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475897_474048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3" descr="y1pz--bE9CHLMZJy6ktdR-h_O7j6wbzZDPRm4Cv3-rwXYqj0W-39bxfA6Bqh6PlS9jxUqxwwSZL6-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67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 descr="untitled1"/>
          <p:cNvPicPr>
            <a:picLocks noChangeAspect="1" noChangeArrowheads="1"/>
          </p:cNvPicPr>
          <p:nvPr/>
        </p:nvPicPr>
        <p:blipFill>
          <a:blip r:embed="rId4" cstate="print"/>
          <a:srcRect l="5394" r="21986" b="3125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0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4 Imagen" descr="4d16983a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D:\Disco local D\Vario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puerta-entreabiertaFUSI.jpg"/>
          <p:cNvPicPr>
            <a:picLocks noChangeAspect="1"/>
          </p:cNvPicPr>
          <p:nvPr/>
        </p:nvPicPr>
        <p:blipFill>
          <a:blip r:embed="rId4" cstate="print"/>
          <a:srcRect l="6406"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Héctor\Escritorio\IMÁGENES-VARIAS\273fda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13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30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Imagen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7cf8b68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75" y="0"/>
            <a:ext cx="7286625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Beso_de_am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13" y="-160338"/>
            <a:ext cx="9572626" cy="717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hug000312vipics.jpg"/>
          <p:cNvPicPr>
            <a:picLocks noChangeAspect="1"/>
          </p:cNvPicPr>
          <p:nvPr/>
        </p:nvPicPr>
        <p:blipFill>
          <a:blip r:embed="rId3" cstate="print"/>
          <a:srcRect b="5602"/>
          <a:stretch>
            <a:fillRect/>
          </a:stretch>
        </p:blipFill>
        <p:spPr>
          <a:xfrm>
            <a:off x="-214347" y="0"/>
            <a:ext cx="9572693" cy="7038985"/>
          </a:xfrm>
          <a:prstGeom prst="rect">
            <a:avLst/>
          </a:prstGeom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6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16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6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16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ddd452e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13" y="-214313"/>
            <a:ext cx="9572626" cy="723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Disco local D\Varios\Imagen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13"/>
            <a:ext cx="9140825" cy="707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nderella-2010 Digital Art By Mr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4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5" name="4 Imagen" descr="0ddbd32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5 Imagen" descr="b70b99b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0"/>
            <a:ext cx="9144000" cy="704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FUSI-CORA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14338"/>
            <a:ext cx="9144000" cy="7266731"/>
          </a:xfrm>
          <a:prstGeom prst="rect">
            <a:avLst/>
          </a:prstGeom>
        </p:spPr>
      </p:pic>
      <p:pic>
        <p:nvPicPr>
          <p:cNvPr id="5" name="4 Imagen" descr="MAYKA-ROS-AMARILL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3429000"/>
            <a:ext cx="3857620" cy="1538455"/>
          </a:xfrm>
          <a:prstGeom prst="rect">
            <a:avLst/>
          </a:prstGeom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CORA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-214339"/>
            <a:ext cx="9358346" cy="7266731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857356" y="4143380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R BLANCA" pitchFamily="2" charset="0"/>
              </a:rPr>
              <a:t>Imágenes Google</a:t>
            </a:r>
          </a:p>
          <a:p>
            <a:r>
              <a:rPr lang="es-ES" dirty="0" smtClean="0">
                <a:solidFill>
                  <a:srgbClr val="FFFF00"/>
                </a:solidFill>
                <a:latin typeface="AR BLANCA" pitchFamily="2" charset="0"/>
              </a:rPr>
              <a:t>Algunas fusionadas por mi.</a:t>
            </a:r>
            <a:endParaRPr lang="es-ES" dirty="0">
              <a:solidFill>
                <a:srgbClr val="FFFF00"/>
              </a:solidFill>
              <a:latin typeface="AR BLANCA" pitchFamily="2" charset="0"/>
            </a:endParaRPr>
          </a:p>
        </p:txBody>
      </p:sp>
      <p:pic>
        <p:nvPicPr>
          <p:cNvPr id="11" name="10 Imagen" descr="MAYKA-ROS-AMARILL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65508" y="4786322"/>
            <a:ext cx="3678492" cy="1467017"/>
          </a:xfrm>
          <a:prstGeom prst="rect">
            <a:avLst/>
          </a:prstGeom>
        </p:spPr>
      </p:pic>
    </p:spTree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"/>
</p:tagLst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73</Words>
  <Application>Microsoft Office PowerPoint</Application>
  <PresentationFormat>Presentación en pantalla (4:3)</PresentationFormat>
  <Paragraphs>35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Amor de contrabando - Pasión Vega</dc:title>
  <dc:subject>Amor</dc:subject>
  <dc:creator>Mayka</dc:creator>
  <cp:lastModifiedBy>Mayka</cp:lastModifiedBy>
  <cp:revision>9</cp:revision>
  <dcterms:created xsi:type="dcterms:W3CDTF">2012-06-23T16:11:27Z</dcterms:created>
  <dcterms:modified xsi:type="dcterms:W3CDTF">2013-02-13T21:39:23Z</dcterms:modified>
</cp:coreProperties>
</file>