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5"/>
  </p:notesMasterIdLst>
  <p:sldIdLst>
    <p:sldId id="258" r:id="rId2"/>
    <p:sldId id="257" r:id="rId3"/>
    <p:sldId id="259" r:id="rId4"/>
  </p:sldIdLst>
  <p:sldSz cx="9144000" cy="6858000" type="screen4x3"/>
  <p:notesSz cx="6858000" cy="9144000"/>
  <p:embeddedFontLst>
    <p:embeddedFont>
      <p:font typeface="Cambria Math" pitchFamily="18" charset="0"/>
      <p:regular r:id="rId6"/>
    </p:embeddedFont>
    <p:embeddedFont>
      <p:font typeface="Fiolex Girls" pitchFamily="34" charset="0"/>
      <p:regular r:id="rId7"/>
    </p:embeddedFont>
    <p:embeddedFont>
      <p:font typeface="Comic Sans MS" pitchFamily="66" charset="0"/>
      <p:regular r:id="rId8"/>
      <p:bold r:id="rId9"/>
    </p:embeddedFont>
    <p:embeddedFont>
      <p:font typeface="Bookman Old Style" pitchFamily="18" charset="0"/>
      <p:regular r:id="rId10"/>
      <p:bold r:id="rId11"/>
      <p:italic r:id="rId12"/>
      <p:boldItalic r:id="rId13"/>
    </p:embeddedFont>
    <p:embeddedFont>
      <p:font typeface="Kristen ITC" pitchFamily="66" charset="0"/>
      <p:regular r:id="rId14"/>
    </p:embeddedFont>
    <p:embeddedFont>
      <p:font typeface="Calibri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wTxUOWuCl8+y7EaadWtFw==" hashData="Buc/JiCXhLysvVRdLNmPIF8VdO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0E8"/>
    <a:srgbClr val="3E1B59"/>
    <a:srgbClr val="DACFBA"/>
    <a:srgbClr val="EBEDF1"/>
    <a:srgbClr val="2A2200"/>
    <a:srgbClr val="A88800"/>
    <a:srgbClr val="604E00"/>
    <a:srgbClr val="747474"/>
    <a:srgbClr val="DCD2D5"/>
    <a:srgbClr val="F3F4F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2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18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11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notesMaster" Target="notesMasters/notesMaster1.xml"/><Relationship Id="rId15" Type="http://schemas.openxmlformats.org/officeDocument/2006/relationships/font" Target="fonts/font10.fntdata"/><Relationship Id="rId10" Type="http://schemas.openxmlformats.org/officeDocument/2006/relationships/font" Target="fonts/font5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font" Target="fonts/font9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B3DB32-76B0-4427-8463-63CCB2258BFD}" type="datetimeFigureOut">
              <a:rPr lang="es-UY" smtClean="0"/>
              <a:pPr/>
              <a:t>13/07/2018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78D29A-DE35-45E8-A639-48054DF87B9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78D29A-DE35-45E8-A639-48054DF87B95}" type="slidenum">
              <a:rPr lang="es-UY" smtClean="0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1D3F5D-2B1A-4ADB-BF79-AF24F1D28C7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46DE69-9C10-4D3C-AC32-89A2114B4AE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E8372B-89F0-4307-BB1C-AA6F3DBC83A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906BD9-5B58-45DB-8AA3-CBF80DFB2CD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4D1761-F54B-4131-A2F9-6F50F683718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26BB34-5BB8-4A49-9F5E-22CF65F260D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324C61-A0FB-4D83-9263-08EC094C93C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FF79C-0206-44F7-B518-670CA8256C1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093B8E-571E-449C-96DE-1EFD587960A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5F3435-82A7-4E7C-9933-64981ED13C3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E6E0A7-70FD-4EEE-B0A4-048B7556D74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D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BBE36764-9CA7-4B34-91EA-E9CFC045B5E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0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3048000" y="4191000"/>
            <a:ext cx="1718740" cy="427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180" i="1" dirty="0">
                <a:solidFill>
                  <a:srgbClr val="3E1B59"/>
                </a:solidFill>
                <a:latin typeface="Cambria Math" pitchFamily="18" charset="0"/>
              </a:rPr>
              <a:t>Idea </a:t>
            </a:r>
            <a:r>
              <a:rPr lang="en-US" sz="2180" i="1" dirty="0" err="1">
                <a:solidFill>
                  <a:srgbClr val="3E1B59"/>
                </a:solidFill>
                <a:latin typeface="Cambria Math" pitchFamily="18" charset="0"/>
              </a:rPr>
              <a:t>Vilariño</a:t>
            </a:r>
            <a:endParaRPr lang="en-US" sz="2180" i="1" dirty="0">
              <a:solidFill>
                <a:srgbClr val="3E1B59"/>
              </a:solidFill>
              <a:latin typeface="Cambria Math" pitchFamily="18" charset="0"/>
            </a:endParaRP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3124200" y="3048000"/>
            <a:ext cx="190500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6600" dirty="0">
                <a:solidFill>
                  <a:srgbClr val="3E1B59"/>
                </a:solidFill>
                <a:latin typeface="Fiolex Girls" pitchFamily="34" charset="0"/>
              </a:rPr>
              <a:t>Amor</a:t>
            </a:r>
          </a:p>
        </p:txBody>
      </p:sp>
      <p:sp>
        <p:nvSpPr>
          <p:cNvPr id="2052" name="Rectangle 44"/>
          <p:cNvSpPr>
            <a:spLocks noChangeArrowheads="1"/>
          </p:cNvSpPr>
          <p:nvPr/>
        </p:nvSpPr>
        <p:spPr bwMode="auto">
          <a:xfrm>
            <a:off x="228600" y="304800"/>
            <a:ext cx="8686800" cy="6248400"/>
          </a:xfrm>
          <a:prstGeom prst="rect">
            <a:avLst/>
          </a:prstGeom>
          <a:noFill/>
          <a:ln w="57150" cmpd="thickThin">
            <a:solidFill>
              <a:srgbClr val="3E1B5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pic>
        <p:nvPicPr>
          <p:cNvPr id="2053" name="Picture 73" descr="blanca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1200" y="1905000"/>
            <a:ext cx="30480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3200400" y="4648200"/>
            <a:ext cx="152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3E1B59"/>
                </a:solidFill>
                <a:latin typeface="Cambria Math" pitchFamily="18" charset="0"/>
              </a:rPr>
              <a:t>Uruguay</a:t>
            </a:r>
            <a:endParaRPr lang="es-UY" dirty="0">
              <a:solidFill>
                <a:srgbClr val="3E1B59"/>
              </a:solidFill>
              <a:latin typeface="Cambria Math" pitchFamily="18" charset="0"/>
            </a:endParaRPr>
          </a:p>
        </p:txBody>
      </p:sp>
      <p:sp>
        <p:nvSpPr>
          <p:cNvPr id="2055" name="9 CuadroTexto"/>
          <p:cNvSpPr txBox="1">
            <a:spLocks noChangeArrowheads="1"/>
          </p:cNvSpPr>
          <p:nvPr/>
        </p:nvSpPr>
        <p:spPr bwMode="auto">
          <a:xfrm>
            <a:off x="685800" y="6019800"/>
            <a:ext cx="179555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3E1B59"/>
                </a:solidFill>
                <a:latin typeface="Cambria Math" pitchFamily="18" charset="0"/>
              </a:rPr>
              <a:t>Pase </a:t>
            </a:r>
            <a:r>
              <a:rPr lang="en-US" dirty="0" err="1">
                <a:solidFill>
                  <a:srgbClr val="3E1B59"/>
                </a:solidFill>
                <a:latin typeface="Cambria Math" pitchFamily="18" charset="0"/>
              </a:rPr>
              <a:t>automatico</a:t>
            </a:r>
            <a:endParaRPr lang="es-UY" dirty="0">
              <a:solidFill>
                <a:srgbClr val="3E1B59"/>
              </a:solidFill>
              <a:latin typeface="Cambria Math" pitchFamily="18" charset="0"/>
            </a:endParaRPr>
          </a:p>
        </p:txBody>
      </p:sp>
      <p:sp>
        <p:nvSpPr>
          <p:cNvPr id="6201" name="Rectangle 5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E6E0E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</p:spTree>
  </p:cSld>
  <p:clrMapOvr>
    <a:masterClrMapping/>
  </p:clrMapOvr>
  <p:transition spd="slow" advTm="18000">
    <p:sndAc>
      <p:stSnd>
        <p:snd r:embed="rId3" name="ENNIO MORRICONNE - Fina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2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36" presetClass="emph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100"/>
                            </p:stCondLst>
                            <p:childTnLst>
                              <p:par>
                                <p:cTn id="15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3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  <p:bldP spid="6152" grpId="0"/>
      <p:bldP spid="9" grpId="0"/>
      <p:bldP spid="620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0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06"/>
          <p:cNvSpPr>
            <a:spLocks noChangeArrowheads="1"/>
          </p:cNvSpPr>
          <p:nvPr/>
        </p:nvSpPr>
        <p:spPr bwMode="auto">
          <a:xfrm>
            <a:off x="228600" y="1143000"/>
            <a:ext cx="5486400" cy="3276600"/>
          </a:xfrm>
          <a:prstGeom prst="rect">
            <a:avLst/>
          </a:prstGeom>
          <a:noFill/>
          <a:ln w="25400" cmpd="dbl">
            <a:solidFill>
              <a:srgbClr val="3E1B5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075" name="Rectangle 121"/>
          <p:cNvSpPr>
            <a:spLocks noChangeArrowheads="1"/>
          </p:cNvSpPr>
          <p:nvPr/>
        </p:nvSpPr>
        <p:spPr bwMode="auto">
          <a:xfrm>
            <a:off x="457200" y="304800"/>
            <a:ext cx="8229600" cy="6248400"/>
          </a:xfrm>
          <a:prstGeom prst="rect">
            <a:avLst/>
          </a:prstGeom>
          <a:noFill/>
          <a:ln w="38100" cmpd="dbl">
            <a:solidFill>
              <a:srgbClr val="3E1B5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076" name="Rectangle 122" descr="uno"/>
          <p:cNvSpPr>
            <a:spLocks noChangeArrowheads="1"/>
          </p:cNvSpPr>
          <p:nvPr/>
        </p:nvSpPr>
        <p:spPr bwMode="auto">
          <a:xfrm>
            <a:off x="685800" y="685800"/>
            <a:ext cx="4572000" cy="35052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38100" cmpd="dbl">
            <a:solidFill>
              <a:srgbClr val="604E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077" name="Rectangle 124"/>
          <p:cNvSpPr>
            <a:spLocks noChangeArrowheads="1"/>
          </p:cNvSpPr>
          <p:nvPr/>
        </p:nvSpPr>
        <p:spPr bwMode="auto">
          <a:xfrm>
            <a:off x="5486400" y="990600"/>
            <a:ext cx="3429000" cy="5867400"/>
          </a:xfrm>
          <a:prstGeom prst="rect">
            <a:avLst/>
          </a:prstGeom>
          <a:noFill/>
          <a:ln w="25400" cmpd="dbl">
            <a:solidFill>
              <a:srgbClr val="3E1B5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200" name="Rectangle 128" descr="unodos"/>
          <p:cNvSpPr>
            <a:spLocks noChangeArrowheads="1"/>
          </p:cNvSpPr>
          <p:nvPr/>
        </p:nvSpPr>
        <p:spPr bwMode="auto">
          <a:xfrm>
            <a:off x="685800" y="685800"/>
            <a:ext cx="4572000" cy="35052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8100" cmpd="dbl">
            <a:solidFill>
              <a:srgbClr val="604E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221" name="Rectangle 149" descr="unodosrocca"/>
          <p:cNvSpPr>
            <a:spLocks noChangeArrowheads="1"/>
          </p:cNvSpPr>
          <p:nvPr/>
        </p:nvSpPr>
        <p:spPr bwMode="auto">
          <a:xfrm>
            <a:off x="685800" y="685800"/>
            <a:ext cx="4572000" cy="350520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8100" cmpd="dbl">
            <a:solidFill>
              <a:srgbClr val="604E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224" name="Text Box 152"/>
          <p:cNvSpPr txBox="1">
            <a:spLocks noChangeArrowheads="1"/>
          </p:cNvSpPr>
          <p:nvPr/>
        </p:nvSpPr>
        <p:spPr bwMode="auto">
          <a:xfrm>
            <a:off x="2286000" y="4648200"/>
            <a:ext cx="2997937" cy="1438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Amor</a:t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desde la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sombra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desde el dolor</a:t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amor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te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estoy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llamando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desde el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pozo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asfixiante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del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recuerdo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sin nada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que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me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sirva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ni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te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espere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3227" name="Text Box 155"/>
          <p:cNvSpPr txBox="1">
            <a:spLocks noChangeArrowheads="1"/>
          </p:cNvSpPr>
          <p:nvPr/>
        </p:nvSpPr>
        <p:spPr bwMode="auto">
          <a:xfrm>
            <a:off x="2514600" y="4572000"/>
            <a:ext cx="1526380" cy="1823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Te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estoy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llamando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amor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como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al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destino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como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al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sueño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a la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paz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te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estoy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llamando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con la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voz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con el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cuerpo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con la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vida</a:t>
            </a:r>
            <a:endParaRPr lang="en-US" sz="1250" dirty="0">
              <a:solidFill>
                <a:srgbClr val="3E1B59"/>
              </a:solidFill>
              <a:latin typeface="Comic Sans MS" pitchFamily="66" charset="0"/>
            </a:endParaRPr>
          </a:p>
        </p:txBody>
      </p:sp>
      <p:sp>
        <p:nvSpPr>
          <p:cNvPr id="3228" name="Rectangle 156" descr="montes"/>
          <p:cNvSpPr>
            <a:spLocks noChangeArrowheads="1"/>
          </p:cNvSpPr>
          <p:nvPr/>
        </p:nvSpPr>
        <p:spPr bwMode="auto">
          <a:xfrm>
            <a:off x="685800" y="685800"/>
            <a:ext cx="4572000" cy="3505200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38100" cmpd="dbl">
            <a:solidFill>
              <a:srgbClr val="604E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229" name="Text Box 157"/>
          <p:cNvSpPr txBox="1">
            <a:spLocks noChangeArrowheads="1"/>
          </p:cNvSpPr>
          <p:nvPr/>
        </p:nvSpPr>
        <p:spPr bwMode="auto">
          <a:xfrm>
            <a:off x="2514600" y="4572000"/>
            <a:ext cx="1781257" cy="1823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Con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todo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lo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que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tengo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y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que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no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tengo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con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desesperación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con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sed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con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llanto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como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si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fueras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aire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y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yo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me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ahogara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como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si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fueras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luz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y me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muriera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3230" name="Text Box 158"/>
          <p:cNvSpPr txBox="1">
            <a:spLocks noChangeArrowheads="1"/>
          </p:cNvSpPr>
          <p:nvPr/>
        </p:nvSpPr>
        <p:spPr bwMode="auto">
          <a:xfrm>
            <a:off x="2590800" y="4572000"/>
            <a:ext cx="1854995" cy="1823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Desde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una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noche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ciega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desde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olvido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desde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horas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cerradas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en lo solo</a:t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sin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lágrimas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ni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amor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te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estoy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llamando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como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a la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muerte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amor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3E1B59"/>
                </a:solidFill>
                <a:latin typeface="Comic Sans MS" pitchFamily="66" charset="0"/>
              </a:rPr>
            </a:b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como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 a la </a:t>
            </a:r>
            <a:r>
              <a:rPr lang="en-US" sz="1250" dirty="0" err="1">
                <a:solidFill>
                  <a:srgbClr val="3E1B59"/>
                </a:solidFill>
                <a:latin typeface="Comic Sans MS" pitchFamily="66" charset="0"/>
              </a:rPr>
              <a:t>muerte</a:t>
            </a:r>
            <a:r>
              <a:rPr lang="en-US" sz="1250" dirty="0">
                <a:solidFill>
                  <a:srgbClr val="3E1B59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3231" name="Rectangle 159" descr="unodosnubes"/>
          <p:cNvSpPr>
            <a:spLocks noChangeArrowheads="1"/>
          </p:cNvSpPr>
          <p:nvPr/>
        </p:nvSpPr>
        <p:spPr bwMode="auto">
          <a:xfrm>
            <a:off x="685800" y="685800"/>
            <a:ext cx="4572000" cy="3505200"/>
          </a:xfrm>
          <a:prstGeom prst="rect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 w="38100" cmpd="dbl">
            <a:solidFill>
              <a:srgbClr val="A888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235" name="Text Box 163"/>
          <p:cNvSpPr txBox="1">
            <a:spLocks noChangeArrowheads="1"/>
          </p:cNvSpPr>
          <p:nvPr/>
        </p:nvSpPr>
        <p:spPr bwMode="auto">
          <a:xfrm>
            <a:off x="2362200" y="5410200"/>
            <a:ext cx="23034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i="1" dirty="0" err="1">
                <a:solidFill>
                  <a:srgbClr val="3E1B59"/>
                </a:solidFill>
                <a:latin typeface="Bookman Old Style" pitchFamily="18" charset="0"/>
              </a:rPr>
              <a:t>Difundiendo</a:t>
            </a:r>
            <a:r>
              <a:rPr lang="en-US" i="1" dirty="0">
                <a:solidFill>
                  <a:srgbClr val="3E1B59"/>
                </a:solidFill>
                <a:latin typeface="Bookman Old Style" pitchFamily="18" charset="0"/>
              </a:rPr>
              <a:t> </a:t>
            </a:r>
            <a:r>
              <a:rPr lang="en-US" i="1" dirty="0" err="1">
                <a:solidFill>
                  <a:srgbClr val="3E1B59"/>
                </a:solidFill>
                <a:latin typeface="Bookman Old Style" pitchFamily="18" charset="0"/>
              </a:rPr>
              <a:t>poesia</a:t>
            </a:r>
            <a:endParaRPr lang="en-US" i="1" dirty="0">
              <a:solidFill>
                <a:srgbClr val="3E1B59"/>
              </a:solidFill>
              <a:latin typeface="Bookman Old Style" pitchFamily="18" charset="0"/>
            </a:endParaRPr>
          </a:p>
        </p:txBody>
      </p:sp>
      <p:sp>
        <p:nvSpPr>
          <p:cNvPr id="3236" name="Text Box 164"/>
          <p:cNvSpPr txBox="1">
            <a:spLocks noChangeArrowheads="1"/>
          </p:cNvSpPr>
          <p:nvPr/>
        </p:nvSpPr>
        <p:spPr bwMode="auto">
          <a:xfrm>
            <a:off x="3124200" y="6172200"/>
            <a:ext cx="22240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i="1" dirty="0">
                <a:solidFill>
                  <a:srgbClr val="3E1B59"/>
                </a:solidFill>
                <a:latin typeface="Bookman Old Style" pitchFamily="18" charset="0"/>
              </a:rPr>
              <a:t>inesgaret@gmail.com</a:t>
            </a:r>
          </a:p>
        </p:txBody>
      </p:sp>
      <p:sp>
        <p:nvSpPr>
          <p:cNvPr id="3237" name="Rectangle 165" descr="unodosluna"/>
          <p:cNvSpPr>
            <a:spLocks noChangeArrowheads="1"/>
          </p:cNvSpPr>
          <p:nvPr/>
        </p:nvSpPr>
        <p:spPr bwMode="auto">
          <a:xfrm>
            <a:off x="685800" y="685800"/>
            <a:ext cx="4572000" cy="3505200"/>
          </a:xfrm>
          <a:prstGeom prst="rect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 w="38100" cmpd="dbl">
            <a:solidFill>
              <a:srgbClr val="604E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pic>
        <p:nvPicPr>
          <p:cNvPr id="3089" name="Picture 208" descr="Dani@1152"/>
          <p:cNvPicPr>
            <a:picLocks noChangeAspect="1" noChangeArrowheads="1"/>
          </p:cNvPicPr>
          <p:nvPr/>
        </p:nvPicPr>
        <p:blipFill>
          <a:blip r:embed="rId8" cstate="print"/>
          <a:srcRect l="4286" t="11763" r="6949" b="7141"/>
          <a:stretch>
            <a:fillRect/>
          </a:stretch>
        </p:blipFill>
        <p:spPr bwMode="auto">
          <a:xfrm>
            <a:off x="533400" y="5181600"/>
            <a:ext cx="1600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0" name="Picture 73" descr="blanca 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91200" y="1905000"/>
            <a:ext cx="2666999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81" name="Rectangle 20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E6E0E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</p:spTree>
  </p:cSld>
  <p:clrMapOvr>
    <a:masterClrMapping/>
  </p:clrMapOvr>
  <p:transition spd="slow"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2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0"/>
                                        <p:tgtEl>
                                          <p:spTgt spid="3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32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000"/>
                                        <p:tgtEl>
                                          <p:spTgt spid="3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95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32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3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000"/>
                                        <p:tgtEl>
                                          <p:spTgt spid="3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75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32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3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000"/>
                                        <p:tgtEl>
                                          <p:spTgt spid="3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000"/>
                                        <p:tgtEl>
                                          <p:spTgt spid="3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5000"/>
                            </p:stCondLst>
                            <p:childTnLst>
                              <p:par>
                                <p:cTn id="48" presetID="10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3000"/>
                                        <p:tgtEl>
                                          <p:spTgt spid="32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2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3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6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3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1000"/>
                            </p:stCondLst>
                            <p:childTnLst>
                              <p:par>
                                <p:cTn id="60" presetID="16" presetClass="entr" presetSubtype="2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0"/>
                                        <p:tgtEl>
                                          <p:spTgt spid="3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00" grpId="0" animBg="1"/>
      <p:bldP spid="3221" grpId="0" animBg="1"/>
      <p:bldP spid="3227" grpId="0"/>
      <p:bldP spid="3227" grpId="1"/>
      <p:bldP spid="3228" grpId="0" animBg="1"/>
      <p:bldP spid="3229" grpId="0"/>
      <p:bldP spid="3229" grpId="1"/>
      <p:bldP spid="3230" grpId="0"/>
      <p:bldP spid="3230" grpId="1"/>
      <p:bldP spid="3231" grpId="0" animBg="1"/>
      <p:bldP spid="3236" grpId="0"/>
      <p:bldP spid="3237" grpId="0" animBg="1"/>
      <p:bldP spid="328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958</TotalTime>
  <Words>39</Words>
  <Application>Microsoft Office PowerPoint</Application>
  <PresentationFormat>Presentación en pantalla (4:3)</PresentationFormat>
  <Paragraphs>13</Paragraphs>
  <Slides>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11" baseType="lpstr">
      <vt:lpstr>Arial</vt:lpstr>
      <vt:lpstr>Cambria Math</vt:lpstr>
      <vt:lpstr>Fiolex Girls</vt:lpstr>
      <vt:lpstr>Comic Sans MS</vt:lpstr>
      <vt:lpstr>Bookman Old Style</vt:lpstr>
      <vt:lpstr>Kristen ITC</vt:lpstr>
      <vt:lpstr>Calibri</vt:lpstr>
      <vt:lpstr>Diseño predeterminado</vt:lpstr>
      <vt:lpstr>Diapositiva 1</vt:lpstr>
      <vt:lpstr>Diapositiva 2</vt:lpstr>
      <vt:lpstr>Diapositiva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81</cp:revision>
  <dcterms:created xsi:type="dcterms:W3CDTF">2011-03-12T13:41:03Z</dcterms:created>
  <dcterms:modified xsi:type="dcterms:W3CDTF">2018-07-13T19:12:11Z</dcterms:modified>
</cp:coreProperties>
</file>