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9"/>
  </p:notesMasterIdLst>
  <p:sldIdLst>
    <p:sldId id="360" r:id="rId3"/>
    <p:sldId id="416" r:id="rId4"/>
    <p:sldId id="418" r:id="rId5"/>
    <p:sldId id="420" r:id="rId6"/>
    <p:sldId id="421" r:id="rId7"/>
    <p:sldId id="422" r:id="rId8"/>
    <p:sldId id="423" r:id="rId9"/>
    <p:sldId id="424" r:id="rId10"/>
    <p:sldId id="425" r:id="rId11"/>
    <p:sldId id="426" r:id="rId12"/>
    <p:sldId id="428" r:id="rId13"/>
    <p:sldId id="429" r:id="rId14"/>
    <p:sldId id="430" r:id="rId15"/>
    <p:sldId id="431" r:id="rId16"/>
    <p:sldId id="432" r:id="rId17"/>
    <p:sldId id="433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9bpc1yaP6f6KqBzcpOjjsg" hashData="j/QVj9VWMRBtFzAd5h6zDTYmN5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FFFFFF"/>
    <a:srgbClr val="D60093"/>
    <a:srgbClr val="009900"/>
    <a:srgbClr val="FF0066"/>
    <a:srgbClr val="FFFF99"/>
    <a:srgbClr val="FF66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820" autoAdjust="0"/>
    <p:restoredTop sz="94660"/>
  </p:normalViewPr>
  <p:slideViewPr>
    <p:cSldViewPr>
      <p:cViewPr>
        <p:scale>
          <a:sx n="70" d="100"/>
          <a:sy n="70" d="100"/>
        </p:scale>
        <p:origin x="-42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8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D41E06-BC17-452E-8DB2-CE976FC46D60}" type="datetimeFigureOut">
              <a:rPr lang="es-ES" smtClean="0"/>
              <a:pPr/>
              <a:t>14/02/2014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97B2F1-6C2D-402A-9A30-A27B8659AF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5C7B9-0F3F-468B-A184-BB090BFFC5C8}" type="datetimeFigureOut">
              <a:rPr lang="es-ES" smtClean="0"/>
              <a:pPr/>
              <a:t>14/02/2014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8FEB-7CA9-4ED1-8C00-99205B4E14F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5C7B9-0F3F-468B-A184-BB090BFFC5C8}" type="datetimeFigureOut">
              <a:rPr lang="es-ES" smtClean="0"/>
              <a:pPr/>
              <a:t>14/02/2014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8FEB-7CA9-4ED1-8C00-99205B4E14F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5C7B9-0F3F-468B-A184-BB090BFFC5C8}" type="datetimeFigureOut">
              <a:rPr lang="es-ES" smtClean="0"/>
              <a:pPr/>
              <a:t>14/02/2014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8FEB-7CA9-4ED1-8C00-99205B4E14F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5C7B9-0F3F-468B-A184-BB090BFFC5C8}" type="datetimeFigureOut">
              <a:rPr lang="es-ES" smtClean="0"/>
              <a:pPr/>
              <a:t>14/02/2014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8FEB-7CA9-4ED1-8C00-99205B4E14F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5C7B9-0F3F-468B-A184-BB090BFFC5C8}" type="datetimeFigureOut">
              <a:rPr lang="es-ES" smtClean="0"/>
              <a:pPr/>
              <a:t>14/02/2014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8FEB-7CA9-4ED1-8C00-99205B4E14F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5C7B9-0F3F-468B-A184-BB090BFFC5C8}" type="datetimeFigureOut">
              <a:rPr lang="es-ES" smtClean="0"/>
              <a:pPr/>
              <a:t>14/02/2014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8FEB-7CA9-4ED1-8C00-99205B4E14F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5C7B9-0F3F-468B-A184-BB090BFFC5C8}" type="datetimeFigureOut">
              <a:rPr lang="es-ES" smtClean="0"/>
              <a:pPr/>
              <a:t>14/02/2014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8FEB-7CA9-4ED1-8C00-99205B4E14F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5C7B9-0F3F-468B-A184-BB090BFFC5C8}" type="datetimeFigureOut">
              <a:rPr lang="es-ES" smtClean="0"/>
              <a:pPr/>
              <a:t>14/02/2014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8FEB-7CA9-4ED1-8C00-99205B4E14F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5C7B9-0F3F-468B-A184-BB090BFFC5C8}" type="datetimeFigureOut">
              <a:rPr lang="es-ES" smtClean="0"/>
              <a:pPr/>
              <a:t>14/02/2014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8FEB-7CA9-4ED1-8C00-99205B4E14F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5C7B9-0F3F-468B-A184-BB090BFFC5C8}" type="datetimeFigureOut">
              <a:rPr lang="es-ES" smtClean="0"/>
              <a:pPr/>
              <a:t>14/02/2014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8FEB-7CA9-4ED1-8C00-99205B4E14F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5C7B9-0F3F-468B-A184-BB090BFFC5C8}" type="datetimeFigureOut">
              <a:rPr lang="es-ES" smtClean="0"/>
              <a:pPr/>
              <a:t>14/02/2014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478FEB-7CA9-4ED1-8C00-99205B4E14F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423B5E-4D3B-4659-870A-A3399580269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35C7B9-0F3F-468B-A184-BB090BFFC5C8}" type="datetimeFigureOut">
              <a:rPr lang="es-ES" smtClean="0"/>
              <a:pPr/>
              <a:t>14/02/2014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478FEB-7CA9-4ED1-8C00-99205B4E14F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16BB189-43D1-4006-B842-2533856AD2F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gif"/><Relationship Id="rId5" Type="http://schemas.openxmlformats.org/officeDocument/2006/relationships/image" Target="../media/image31.png"/><Relationship Id="rId4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Disco local D\Varios\3-DVD-GRABAR 3\AMOR-PAREJAS-2\san-valenti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5 Imagen" descr="url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41327" y="0"/>
            <a:ext cx="9482855" cy="6858001"/>
          </a:xfrm>
          <a:prstGeom prst="rect">
            <a:avLst/>
          </a:prstGeom>
        </p:spPr>
      </p:pic>
      <p:pic>
        <p:nvPicPr>
          <p:cNvPr id="8" name="7 Imagen" descr="url.ggjpg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72000" y="0"/>
            <a:ext cx="4766889" cy="6858000"/>
          </a:xfrm>
          <a:prstGeom prst="rect">
            <a:avLst/>
          </a:prstGeom>
        </p:spPr>
      </p:pic>
      <p:pic>
        <p:nvPicPr>
          <p:cNvPr id="9" name="8 Imagen" descr="33013_malu-una-coaches-la-voz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142908" y="0"/>
            <a:ext cx="4714907" cy="6858000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1285852" y="285728"/>
            <a:ext cx="728667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" sz="7200" b="1" dirty="0" smtClean="0">
                <a:ln/>
                <a:solidFill>
                  <a:srgbClr val="FF0000"/>
                </a:solidFill>
                <a:latin typeface="Comic Sans MS" pitchFamily="66" charset="0"/>
              </a:rPr>
              <a:t>Malú y </a:t>
            </a:r>
            <a:r>
              <a:rPr lang="es-ES" sz="7200" b="1" dirty="0" err="1" smtClean="0">
                <a:ln/>
                <a:solidFill>
                  <a:srgbClr val="FF0000"/>
                </a:solidFill>
                <a:latin typeface="Comic Sans MS" pitchFamily="66" charset="0"/>
              </a:rPr>
              <a:t>Melendi</a:t>
            </a:r>
            <a:endParaRPr lang="es-ES" sz="7200" b="1" dirty="0">
              <a:ln/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16385" name="Picture 1" descr="http://es.bloggif.com/tmp/10c3bab724a6b9ae30d85bd02d6e11e6/text.gif?1391536562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28992" y="3786190"/>
            <a:ext cx="2085975" cy="790575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3786182" y="6357958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  <a:latin typeface="Comic Sans MS" pitchFamily="66" charset="0"/>
              </a:rPr>
              <a:t>Automática</a:t>
            </a:r>
            <a:endParaRPr lang="es-ES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advTm="10250">
    <p:sndAc>
      <p:stSnd>
        <p:snd r:embed="rId2" name="2-Malú y Melendi - Amig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 tmFilter="0, 0; .2, .5; .8, .5; 1, 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1000" autoRev="1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Love Letter HD Wallpaper - LoveWallpapers4u.Blogspot.Com.jpg"/>
          <p:cNvPicPr>
            <a:picLocks noChangeAspect="1"/>
          </p:cNvPicPr>
          <p:nvPr/>
        </p:nvPicPr>
        <p:blipFill>
          <a:blip r:embed="rId2" cstate="print"/>
          <a:srcRect r="50000"/>
          <a:stretch>
            <a:fillRect/>
          </a:stretch>
        </p:blipFill>
        <p:spPr>
          <a:xfrm>
            <a:off x="0" y="571480"/>
            <a:ext cx="4572000" cy="5715000"/>
          </a:xfrm>
          <a:prstGeom prst="rect">
            <a:avLst/>
          </a:prstGeom>
        </p:spPr>
      </p:pic>
      <p:pic>
        <p:nvPicPr>
          <p:cNvPr id="6" name="5 Imagen" descr="Love Letter HD Wallpaper - LoveWallpapers4u.Blogspot.Com.jpg"/>
          <p:cNvPicPr>
            <a:picLocks noChangeAspect="1"/>
          </p:cNvPicPr>
          <p:nvPr/>
        </p:nvPicPr>
        <p:blipFill>
          <a:blip r:embed="rId2" cstate="print"/>
          <a:srcRect l="50000"/>
          <a:stretch>
            <a:fillRect/>
          </a:stretch>
        </p:blipFill>
        <p:spPr>
          <a:xfrm>
            <a:off x="4572000" y="571480"/>
            <a:ext cx="4572000" cy="5715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214282" y="4786322"/>
            <a:ext cx="87154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D60093"/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latin typeface="Comic Sans MS" pitchFamily="66" charset="0"/>
              </a:rPr>
              <a:t>Tienes una piel particular tienes un sabor como de sal me puedes llamar... amigo.</a:t>
            </a:r>
            <a:endParaRPr lang="es-ES" sz="2800" b="1" dirty="0">
              <a:solidFill>
                <a:srgbClr val="D60093"/>
              </a:solidFill>
              <a:effectLst>
                <a:glow rad="101600">
                  <a:srgbClr val="FFFFFF">
                    <a:alpha val="60000"/>
                  </a:srgb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Tm="97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Abstract Colors Heart HD Wallpaper - LoveWallpapers4u.Blogspot.Com.jpg"/>
          <p:cNvPicPr>
            <a:picLocks noChangeAspect="1"/>
          </p:cNvPicPr>
          <p:nvPr/>
        </p:nvPicPr>
        <p:blipFill>
          <a:blip r:embed="rId2" cstate="print"/>
          <a:srcRect b="50000"/>
          <a:stretch>
            <a:fillRect/>
          </a:stretch>
        </p:blipFill>
        <p:spPr>
          <a:xfrm>
            <a:off x="0" y="571500"/>
            <a:ext cx="9144000" cy="2857500"/>
          </a:xfrm>
          <a:prstGeom prst="rect">
            <a:avLst/>
          </a:prstGeom>
        </p:spPr>
      </p:pic>
      <p:pic>
        <p:nvPicPr>
          <p:cNvPr id="6" name="5 Imagen" descr="Abstract Colors Heart HD Wallpaper - LoveWallpapers4u.Blogspot.Com.jpg"/>
          <p:cNvPicPr>
            <a:picLocks noChangeAspect="1"/>
          </p:cNvPicPr>
          <p:nvPr/>
        </p:nvPicPr>
        <p:blipFill>
          <a:blip r:embed="rId2" cstate="print"/>
          <a:srcRect t="50000"/>
          <a:stretch>
            <a:fillRect/>
          </a:stretch>
        </p:blipFill>
        <p:spPr>
          <a:xfrm>
            <a:off x="0" y="3429000"/>
            <a:ext cx="9144000" cy="28575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857224" y="2428869"/>
            <a:ext cx="735811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Cielo de papel,</a:t>
            </a:r>
            <a:br>
              <a:rPr lang="es-ES" sz="2800" b="1" dirty="0" smtClean="0">
                <a:solidFill>
                  <a:srgbClr val="FFFF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</a:br>
            <a:r>
              <a:rPr lang="es-ES" sz="2800" b="1" dirty="0" smtClean="0">
                <a:solidFill>
                  <a:srgbClr val="FFFF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aquella noche tenías la miel</a:t>
            </a:r>
            <a:br>
              <a:rPr lang="es-ES" sz="2800" b="1" dirty="0" smtClean="0">
                <a:solidFill>
                  <a:srgbClr val="FFFF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</a:br>
            <a:r>
              <a:rPr lang="es-ES" sz="2800" b="1" dirty="0" smtClean="0">
                <a:solidFill>
                  <a:srgbClr val="FFFF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en el ombligo desvístete... y sigo.</a:t>
            </a:r>
            <a:endParaRPr lang="es-ES" sz="2800" b="1" dirty="0">
              <a:solidFill>
                <a:srgbClr val="FFFF0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Tm="956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 All Yours HD Wallpaper - LoveWallpapers4u.Blogspot.Co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</p:spPr>
      </p:pic>
      <p:pic>
        <p:nvPicPr>
          <p:cNvPr id="6" name="5 Imagen" descr="Vampire Diaries Couple Nina Dobrev and Ian Somerhalder HD Wallpaper - LoveWallpapers4u.Blogspot.Co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0" y="571480"/>
            <a:ext cx="9144001" cy="5758626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357158" y="642918"/>
            <a:ext cx="842968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Amigo, sigues empeñado en ser mi amigo, no vas a escuchar lo que te digo, ahora la canción no va contigo.</a:t>
            </a:r>
            <a:endParaRPr lang="es-ES" sz="2800" b="1" dirty="0">
              <a:solidFill>
                <a:srgbClr val="FF000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Tm="178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3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1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37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700" accel="100000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500"/>
                            </p:stCondLst>
                            <p:childTnLst>
                              <p:par>
                                <p:cTn id="26" presetID="26" presetClass="emph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3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1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I Love You Heart Tree Nature HD Wallpaper - LoveWallpapers4u.Blogspot.Co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71480"/>
            <a:ext cx="9144033" cy="5715020"/>
          </a:xfrm>
          <a:prstGeom prst="rect">
            <a:avLst/>
          </a:prstGeom>
        </p:spPr>
      </p:pic>
      <p:pic>
        <p:nvPicPr>
          <p:cNvPr id="4" name="3 Imagen" descr="Sitting Close Up Hands Heart Day Lovers Couple HD Wallpaper - LoveWallpapers4u.Blogspot.Co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71482"/>
            <a:ext cx="9144000" cy="5715038"/>
          </a:xfrm>
          <a:prstGeom prst="rect">
            <a:avLst/>
          </a:prstGeom>
        </p:spPr>
      </p:pic>
      <p:pic>
        <p:nvPicPr>
          <p:cNvPr id="5" name="4 Imagen" descr="Love Couple Train Romance Cute Love Photo HD Wallpaper - LoveWallpapers4u.Blogspot.Com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428604"/>
            <a:ext cx="9144000" cy="5857916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428596" y="4214818"/>
            <a:ext cx="807249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omic Sans MS" pitchFamily="66" charset="0"/>
              </a:rPr>
              <a:t>Amigo, dices que me quieres como amigo, que me cambia el corazón de sitio, no llevo el amor en un bolsillo...</a:t>
            </a:r>
            <a:b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omic Sans MS" pitchFamily="66" charset="0"/>
              </a:rPr>
            </a:br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omic Sans MS" pitchFamily="66" charset="0"/>
              </a:rPr>
              <a:t>Amigo, amigo, amigo.</a:t>
            </a:r>
            <a:endParaRPr lang="es-ES" sz="2800" b="1" dirty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Tm="2153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3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700" accel="100000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000"/>
                            </p:stCondLst>
                            <p:childTnLst>
                              <p:par>
                                <p:cTn id="2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oy Love Blonde Girl Kiss HD Wallpaper - LoveWallpapers4u.Blogspot.Com.jpg"/>
          <p:cNvPicPr>
            <a:picLocks noChangeAspect="1"/>
          </p:cNvPicPr>
          <p:nvPr/>
        </p:nvPicPr>
        <p:blipFill>
          <a:blip r:embed="rId2" cstate="print"/>
          <a:srcRect r="50000"/>
          <a:stretch>
            <a:fillRect/>
          </a:stretch>
        </p:blipFill>
        <p:spPr>
          <a:xfrm>
            <a:off x="-1" y="571478"/>
            <a:ext cx="4572001" cy="5715000"/>
          </a:xfrm>
          <a:prstGeom prst="rect">
            <a:avLst/>
          </a:prstGeom>
        </p:spPr>
      </p:pic>
      <p:pic>
        <p:nvPicPr>
          <p:cNvPr id="5" name="4 Imagen" descr="Boy Love Blonde Girl Kiss HD Wallpaper - LoveWallpapers4u.Blogspot.Com.jpg"/>
          <p:cNvPicPr>
            <a:picLocks noChangeAspect="1"/>
          </p:cNvPicPr>
          <p:nvPr/>
        </p:nvPicPr>
        <p:blipFill>
          <a:blip r:embed="rId2" cstate="print"/>
          <a:srcRect l="50000"/>
          <a:stretch>
            <a:fillRect/>
          </a:stretch>
        </p:blipFill>
        <p:spPr>
          <a:xfrm>
            <a:off x="4572000" y="571478"/>
            <a:ext cx="4572000" cy="5715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1428728" y="3857628"/>
            <a:ext cx="621510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omic Sans MS" pitchFamily="66" charset="0"/>
              </a:rPr>
              <a:t>Tienes un sabor particular mano de algodón, tira del hilo me encontrarás... ahí mismo.</a:t>
            </a:r>
            <a:endParaRPr lang="es-ES" sz="2800" dirty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Tm="82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Beautiful Angelina Jolie HD Wallpaper - LoveWallpapers4u.Blogspot.Co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14346" y="357166"/>
            <a:ext cx="9578022" cy="6229498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857224" y="571480"/>
            <a:ext cx="7572428" cy="1887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omic Sans MS" pitchFamily="66" charset="0"/>
              </a:rPr>
              <a:t>Quiero desarmarte</a:t>
            </a:r>
            <a:b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omic Sans MS" pitchFamily="66" charset="0"/>
              </a:rPr>
            </a:br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omic Sans MS" pitchFamily="66" charset="0"/>
              </a:rPr>
              <a:t>pero no puedo vas arañarme,</a:t>
            </a:r>
            <a:b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omic Sans MS" pitchFamily="66" charset="0"/>
              </a:rPr>
            </a:br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omic Sans MS" pitchFamily="66" charset="0"/>
              </a:rPr>
              <a:t>con cada gesto me haces temblar... y sigo…  ¿sigo?</a:t>
            </a:r>
            <a:r>
              <a:rPr lang="es-ES" sz="2800" dirty="0" smtClean="0">
                <a:ln>
                  <a:solidFill>
                    <a:srgbClr val="FFFF00"/>
                  </a:solidFill>
                </a:ln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.</a:t>
            </a:r>
            <a:endParaRPr lang="es-ES" sz="2800" dirty="0">
              <a:ln>
                <a:solidFill>
                  <a:srgbClr val="FFFF00"/>
                </a:solidFill>
              </a:ln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</p:spTree>
  </p:cSld>
  <p:clrMapOvr>
    <a:masterClrMapping/>
  </p:clrMapOvr>
  <p:transition advTm="113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2" presetClass="emph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0" dur="7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1" dur="7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" dur="7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7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4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14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1400" fill="hold">
                                          <p:stCondLst>
                                            <p:cond delay="2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1400" fill="hold">
                                          <p:stCondLst>
                                            <p:cond delay="4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1400" fill="hold">
                                          <p:stCondLst>
                                            <p:cond delay="5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Couple Park Winter HD Wallpaper - LoveWallpapers4u.Blogspot.Co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71480"/>
            <a:ext cx="9144000" cy="5715000"/>
          </a:xfrm>
          <a:prstGeom prst="rect">
            <a:avLst/>
          </a:prstGeom>
        </p:spPr>
      </p:pic>
      <p:pic>
        <p:nvPicPr>
          <p:cNvPr id="6" name="5 Imagen" descr="Couple Kiss Love Street City HD Wallpaper - LoveWallpapers4u.Blogspot.Co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285720" y="285728"/>
            <a:ext cx="621510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Comic Sans MS" pitchFamily="66" charset="0"/>
              </a:rPr>
              <a:t/>
            </a:r>
            <a:br>
              <a:rPr lang="es-ES" sz="32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Comic Sans MS" pitchFamily="66" charset="0"/>
              </a:rPr>
            </a:br>
            <a:endParaRPr lang="es-ES" sz="32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  <a:effectLst>
                <a:glow rad="101600">
                  <a:srgbClr val="FFFF00">
                    <a:alpha val="60000"/>
                  </a:srgbClr>
                </a:glow>
              </a:effectLst>
              <a:latin typeface="Comic Sans MS" pitchFamily="66" charset="0"/>
            </a:endParaRPr>
          </a:p>
        </p:txBody>
      </p:sp>
      <p:pic>
        <p:nvPicPr>
          <p:cNvPr id="7" name="6 Imagen" descr="Couple In VacationHD Wallpaper - LoveWallpapers4u.Blogspot.Com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571480"/>
            <a:ext cx="9144000" cy="5715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285720" y="714356"/>
            <a:ext cx="450059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101600">
                    <a:srgbClr val="009900">
                      <a:alpha val="60000"/>
                    </a:srgbClr>
                  </a:glow>
                </a:effectLst>
                <a:latin typeface="Comic Sans MS" pitchFamily="66" charset="0"/>
              </a:rPr>
              <a:t>Amigo, sigues empeñado en ser mi Amigo, no vas a escuchar lo que te digo, la canción de amor no va contigo...</a:t>
            </a:r>
          </a:p>
          <a:p>
            <a:pPr algn="ctr"/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101600">
                    <a:srgbClr val="009900">
                      <a:alpha val="60000"/>
                    </a:srgbClr>
                  </a:glow>
                </a:effectLst>
                <a:latin typeface="Comic Sans MS" pitchFamily="66" charset="0"/>
              </a:rPr>
              <a:t>Amigo, amigo, amigo...  Insisto.</a:t>
            </a:r>
            <a:r>
              <a:rPr lang="es-ES" sz="28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bg1"/>
                  </a:glow>
                </a:effectLst>
                <a:latin typeface="Comic Sans MS" pitchFamily="66" charset="0"/>
              </a:rPr>
              <a:t> </a:t>
            </a:r>
            <a:endParaRPr lang="es-ES" sz="2800" b="1" dirty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glow rad="101600">
                  <a:srgbClr val="009900">
                    <a:alpha val="60000"/>
                  </a:srgb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Tm="204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imple Heart Original HD Wallpaper - LoveWallpapers4u.Blogspot.Co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-3" y="571480"/>
            <a:ext cx="9144002" cy="5715000"/>
          </a:xfrm>
          <a:prstGeom prst="rect">
            <a:avLst/>
          </a:prstGeom>
        </p:spPr>
      </p:pic>
      <p:pic>
        <p:nvPicPr>
          <p:cNvPr id="5" name="4 Imagen" descr="Beautiful Girl Rose Petals HD Wallpaper - LoveWallpapers4u.Blogspot.Co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500034" y="642918"/>
            <a:ext cx="821537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tx1"/>
                  </a:solidFill>
                </a:ln>
                <a:solidFill>
                  <a:srgbClr val="FF66CC"/>
                </a:solidFill>
                <a:effectLst>
                  <a:glow rad="101600">
                    <a:schemeClr val="bg1"/>
                  </a:glow>
                </a:effectLst>
                <a:latin typeface="Comic Sans MS" pitchFamily="66" charset="0"/>
              </a:rPr>
              <a:t>Soy parte de tu piel no soy tu amigo, soy el padre imposible de tus hijos, no creas que no he pensado en lo que digo...</a:t>
            </a:r>
          </a:p>
          <a:p>
            <a:pPr algn="ctr"/>
            <a:r>
              <a:rPr lang="es-ES" sz="2800" b="1" dirty="0" smtClean="0">
                <a:ln>
                  <a:solidFill>
                    <a:schemeClr val="tx1"/>
                  </a:solidFill>
                </a:ln>
                <a:solidFill>
                  <a:srgbClr val="FF66CC"/>
                </a:solidFill>
                <a:effectLst>
                  <a:glow rad="101600">
                    <a:schemeClr val="bg1"/>
                  </a:glow>
                </a:effectLst>
                <a:latin typeface="Comic Sans MS" pitchFamily="66" charset="0"/>
              </a:rPr>
              <a:t>Amigo, amigo, amigo.</a:t>
            </a:r>
            <a:endParaRPr lang="es-ES" sz="2800" b="1" dirty="0">
              <a:ln>
                <a:solidFill>
                  <a:schemeClr val="tx1"/>
                </a:solidFill>
              </a:ln>
              <a:solidFill>
                <a:srgbClr val="FF66CC"/>
              </a:solidFill>
              <a:effectLst>
                <a:glow rad="101600">
                  <a:schemeClr val="bg1"/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Tm="169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xit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500"/>
                            </p:stCondLst>
                            <p:childTnLst>
                              <p:par>
                                <p:cTn id="19" presetID="59" presetClass="path" presetSubtype="0" accel="50000" decel="50000" autoRev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 0  C 0 -0.04662  0.028 -0.08259  0.062 -0.08259  C 0.097 -0.08259  0.125 -0.04662  0.125 0  C 0.125 0.04662  0.153 0.08259  0.188 0.08259  C 0.222 0.08259  0.25 0.04662  0.25 0  E" pathEditMode="relative" ptsTypes="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Love Couple Lying On Grass And Flowers HD Wallpaper - LoveWallpapers4u.Blogspot.Co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1571612"/>
            <a:ext cx="5645246" cy="3757617"/>
          </a:xfrm>
          <a:prstGeom prst="can">
            <a:avLst/>
          </a:prstGeom>
        </p:spPr>
      </p:pic>
      <p:pic>
        <p:nvPicPr>
          <p:cNvPr id="5" name="4 Imagen" descr="Love Couple Lying On Grass And Flowers HD Wallpaper - LoveWallpapers4u.Blogspot.Co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00108"/>
            <a:ext cx="7083393" cy="4714884"/>
          </a:xfrm>
          <a:prstGeom prst="cube">
            <a:avLst/>
          </a:prstGeom>
        </p:spPr>
      </p:pic>
      <p:pic>
        <p:nvPicPr>
          <p:cNvPr id="6" name="5 Imagen" descr="Love Couple Lying On Grass And Flowers HD Wallpaper - LoveWallpapers4u.Blogspot.Com.jpg"/>
          <p:cNvPicPr>
            <a:picLocks noChangeAspect="1"/>
          </p:cNvPicPr>
          <p:nvPr/>
        </p:nvPicPr>
        <p:blipFill>
          <a:blip r:embed="rId2" cstate="print"/>
          <a:srcRect t="-470"/>
          <a:stretch>
            <a:fillRect/>
          </a:stretch>
        </p:blipFill>
        <p:spPr>
          <a:xfrm>
            <a:off x="0" y="357166"/>
            <a:ext cx="9144000" cy="6115071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2786050" y="4214818"/>
            <a:ext cx="614366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Comic Sans MS" pitchFamily="66" charset="0"/>
              </a:rPr>
              <a:t>Caigo y me vuelvo a caer</a:t>
            </a:r>
            <a:br>
              <a:rPr lang="es-ES" sz="28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Comic Sans MS" pitchFamily="66" charset="0"/>
              </a:rPr>
            </a:br>
            <a:r>
              <a:rPr lang="es-ES" sz="28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Comic Sans MS" pitchFamily="66" charset="0"/>
              </a:rPr>
              <a:t>sobre el color de tu piel,</a:t>
            </a:r>
            <a:br>
              <a:rPr lang="es-ES" sz="28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Comic Sans MS" pitchFamily="66" charset="0"/>
              </a:rPr>
            </a:br>
            <a:r>
              <a:rPr lang="es-ES" sz="28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Comic Sans MS" pitchFamily="66" charset="0"/>
              </a:rPr>
              <a:t>noche tras noche un adiós,</a:t>
            </a:r>
            <a:br>
              <a:rPr lang="es-ES" sz="28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Comic Sans MS" pitchFamily="66" charset="0"/>
              </a:rPr>
            </a:br>
            <a:r>
              <a:rPr lang="es-ES" sz="28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Comic Sans MS" pitchFamily="66" charset="0"/>
              </a:rPr>
              <a:t>no lo acepto mas comprendo</a:t>
            </a:r>
            <a:br>
              <a:rPr lang="es-ES" sz="28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Comic Sans MS" pitchFamily="66" charset="0"/>
              </a:rPr>
            </a:br>
            <a:r>
              <a:rPr lang="es-ES" sz="28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Comic Sans MS" pitchFamily="66" charset="0"/>
              </a:rPr>
              <a:t>que como amigos mejor.</a:t>
            </a:r>
            <a:endParaRPr lang="es-ES" sz="2800" dirty="0">
              <a:ln>
                <a:solidFill>
                  <a:schemeClr val="tx1"/>
                </a:solidFill>
              </a:ln>
            </a:endParaRPr>
          </a:p>
        </p:txBody>
      </p:sp>
    </p:spTree>
  </p:cSld>
  <p:clrMapOvr>
    <a:masterClrMapping/>
  </p:clrMapOvr>
  <p:transition advTm="245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xit" presetSubtype="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8" presetClass="entr" presetSubtype="0" ac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48" presetClass="exit" presetSubtype="0" decel="5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48" presetClass="entr" presetSubtype="0" ac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3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1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1000"/>
                            </p:stCondLst>
                            <p:childTnLst>
                              <p:par>
                                <p:cTn id="35" presetID="59" presetClass="path" presetSubtype="0" repeatCount="2000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 -0.04662  0.028 -0.08259  0.062 -0.08259  C 0.097 -0.08259  0.125 -0.04662  0.125 0  C 0.125 0.04662  0.153 0.08259  0.188 0.08259  C 0.222 0.08259  0.25 0.04662  0.25 0  E" pathEditMode="relative" ptsTypes="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Heart HD Wallpaper - LoveWallpapers4u.Blogspot.Co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</p:spPr>
      </p:pic>
      <p:pic>
        <p:nvPicPr>
          <p:cNvPr id="4" name="3 Imagen" descr="Stone Heart HD Wallpaper - LoveWallpapers4u.Blogspot.Co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7148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advTm="878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5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My Friend Amazon HD Wallpaper - LoveWallpapers4u.Blogspot.Com.jpg"/>
          <p:cNvPicPr>
            <a:picLocks noChangeAspect="1"/>
          </p:cNvPicPr>
          <p:nvPr/>
        </p:nvPicPr>
        <p:blipFill>
          <a:blip r:embed="rId2" cstate="print"/>
          <a:srcRect b="50000"/>
          <a:stretch>
            <a:fillRect/>
          </a:stretch>
        </p:blipFill>
        <p:spPr>
          <a:xfrm>
            <a:off x="0" y="428604"/>
            <a:ext cx="9144000" cy="3000396"/>
          </a:xfrm>
          <a:prstGeom prst="rect">
            <a:avLst/>
          </a:prstGeom>
        </p:spPr>
      </p:pic>
      <p:pic>
        <p:nvPicPr>
          <p:cNvPr id="7" name="6 Imagen" descr="My Friend Amazon HD Wallpaper - LoveWallpapers4u.Blogspot.Com.jpg"/>
          <p:cNvPicPr>
            <a:picLocks noChangeAspect="1"/>
          </p:cNvPicPr>
          <p:nvPr/>
        </p:nvPicPr>
        <p:blipFill>
          <a:blip r:embed="rId2" cstate="print"/>
          <a:srcRect t="50000"/>
          <a:stretch>
            <a:fillRect/>
          </a:stretch>
        </p:blipFill>
        <p:spPr>
          <a:xfrm>
            <a:off x="0" y="3429000"/>
            <a:ext cx="9144000" cy="3000396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285720" y="785794"/>
            <a:ext cx="84296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Comic Sans MS" pitchFamily="66" charset="0"/>
              </a:rPr>
              <a:t>Amigo, amigo, amigo.</a:t>
            </a:r>
          </a:p>
          <a:p>
            <a:r>
              <a:rPr lang="es-ES" sz="28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Comic Sans MS" pitchFamily="66" charset="0"/>
              </a:rPr>
              <a:t>Amigo, sigues empeñado en ser mi amigo.</a:t>
            </a:r>
          </a:p>
        </p:txBody>
      </p:sp>
    </p:spTree>
  </p:cSld>
  <p:clrMapOvr>
    <a:masterClrMapping/>
  </p:clrMapOvr>
  <p:transition advTm="103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35" presetClass="emph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5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Pink Paper Heart Love Feelings HD Wallpaper - LoveWallpapers4u.Blogspot.Co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</p:spPr>
      </p:pic>
      <p:pic>
        <p:nvPicPr>
          <p:cNvPr id="7" name="6 Imagen" descr="Blue Background Water Ice Hearts Mood Photo HD Wallpaper - LoveWallpapers4u.Blogspot.Com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571480"/>
            <a:ext cx="9144000" cy="5715000"/>
          </a:xfrm>
          <a:prstGeom prst="rect">
            <a:avLst/>
          </a:prstGeom>
        </p:spPr>
      </p:pic>
      <p:pic>
        <p:nvPicPr>
          <p:cNvPr id="8" name="7 Imagen" descr="Heart Shape Star Paper Hands HD Wallpaper - LoveWallpapers4u.Blogspot.Com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" y="571480"/>
            <a:ext cx="9144001" cy="571500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2500298" y="2285992"/>
            <a:ext cx="628654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101600">
                    <a:srgbClr val="FF0000"/>
                  </a:glow>
                </a:effectLst>
                <a:latin typeface="Comic Sans MS" pitchFamily="66" charset="0"/>
              </a:rPr>
              <a:t>Que me cambia el corazón de sitio, no llevo el amor en un bolsillo...</a:t>
            </a:r>
            <a:b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101600">
                    <a:srgbClr val="FF0000"/>
                  </a:glow>
                </a:effectLst>
                <a:latin typeface="Comic Sans MS" pitchFamily="66" charset="0"/>
              </a:rPr>
            </a:br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101600">
                    <a:srgbClr val="FF0000"/>
                  </a:glow>
                </a:effectLst>
                <a:latin typeface="Comic Sans MS" pitchFamily="66" charset="0"/>
              </a:rPr>
              <a:t>Amigo, amigo, amigo.</a:t>
            </a:r>
          </a:p>
          <a:p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101600">
                    <a:srgbClr val="FF0000"/>
                  </a:glow>
                </a:effectLst>
                <a:latin typeface="Comic Sans MS" pitchFamily="66" charset="0"/>
              </a:rPr>
              <a:t>Insisto...</a:t>
            </a:r>
          </a:p>
        </p:txBody>
      </p:sp>
    </p:spTree>
    <p:custDataLst>
      <p:tags r:id="rId1"/>
    </p:custDataLst>
  </p:cSld>
  <p:clrMapOvr>
    <a:masterClrMapping/>
  </p:clrMapOvr>
  <p:transition advTm="123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Winter Snow Steam Love Hugs Sweet Smile HD Wallpaper - LoveWallpapers4u.Blogspot.Com.jpg"/>
          <p:cNvPicPr>
            <a:picLocks noChangeAspect="1"/>
          </p:cNvPicPr>
          <p:nvPr/>
        </p:nvPicPr>
        <p:blipFill>
          <a:blip r:embed="rId2" cstate="print"/>
          <a:srcRect l="50000" b="50617"/>
          <a:stretch>
            <a:fillRect/>
          </a:stretch>
        </p:blipFill>
        <p:spPr>
          <a:xfrm>
            <a:off x="4572000" y="571480"/>
            <a:ext cx="4572000" cy="2857520"/>
          </a:xfrm>
          <a:prstGeom prst="rect">
            <a:avLst/>
          </a:prstGeom>
        </p:spPr>
      </p:pic>
      <p:pic>
        <p:nvPicPr>
          <p:cNvPr id="6" name="5 Imagen" descr="Winter Snow Steam Love Hugs Sweet Smile HD Wallpaper - LoveWallpapers4u.Blogspot.Com.jpg"/>
          <p:cNvPicPr>
            <a:picLocks noChangeAspect="1"/>
          </p:cNvPicPr>
          <p:nvPr/>
        </p:nvPicPr>
        <p:blipFill>
          <a:blip r:embed="rId2" cstate="print"/>
          <a:srcRect l="50000" t="49383"/>
          <a:stretch>
            <a:fillRect/>
          </a:stretch>
        </p:blipFill>
        <p:spPr>
          <a:xfrm>
            <a:off x="4572000" y="3429000"/>
            <a:ext cx="4572000" cy="2857520"/>
          </a:xfrm>
          <a:prstGeom prst="rect">
            <a:avLst/>
          </a:prstGeom>
        </p:spPr>
      </p:pic>
      <p:pic>
        <p:nvPicPr>
          <p:cNvPr id="8" name="7 Imagen" descr="Winter Snow Steam Love Hugs Sweet Smile HD Wallpaper - LoveWallpapers4u.Blogspot.Com.jpg"/>
          <p:cNvPicPr>
            <a:picLocks noChangeAspect="1"/>
          </p:cNvPicPr>
          <p:nvPr/>
        </p:nvPicPr>
        <p:blipFill>
          <a:blip r:embed="rId2" cstate="print"/>
          <a:srcRect r="50000" b="50000"/>
          <a:stretch>
            <a:fillRect/>
          </a:stretch>
        </p:blipFill>
        <p:spPr>
          <a:xfrm>
            <a:off x="0" y="571500"/>
            <a:ext cx="4572000" cy="2857500"/>
          </a:xfrm>
          <a:prstGeom prst="rect">
            <a:avLst/>
          </a:prstGeom>
        </p:spPr>
      </p:pic>
      <p:pic>
        <p:nvPicPr>
          <p:cNvPr id="9" name="8 Imagen" descr="Winter Snow Steam Love Hugs Sweet Smile HD Wallpaper - LoveWallpapers4u.Blogspot.Com.jpg"/>
          <p:cNvPicPr>
            <a:picLocks noChangeAspect="1"/>
          </p:cNvPicPr>
          <p:nvPr/>
        </p:nvPicPr>
        <p:blipFill>
          <a:blip r:embed="rId2" cstate="print"/>
          <a:srcRect t="50000" r="49219"/>
          <a:stretch>
            <a:fillRect/>
          </a:stretch>
        </p:blipFill>
        <p:spPr>
          <a:xfrm>
            <a:off x="0" y="3429000"/>
            <a:ext cx="4643438" cy="2857500"/>
          </a:xfrm>
          <a:prstGeom prst="rect">
            <a:avLst/>
          </a:prstGeom>
        </p:spPr>
      </p:pic>
      <p:pic>
        <p:nvPicPr>
          <p:cNvPr id="14" name="13 Imagen" descr="Winter Snow Steam Love Hugs Sweet Smile HD Wallpaper - LoveWallpapers4u.Blogspot.Co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5643570" y="2000240"/>
            <a:ext cx="328614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101600">
                    <a:srgbClr val="FF0000"/>
                  </a:glow>
                </a:effectLst>
                <a:latin typeface="Comic Sans MS" pitchFamily="66" charset="0"/>
              </a:rPr>
              <a:t>Insisto…</a:t>
            </a:r>
          </a:p>
          <a:p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101600">
                    <a:srgbClr val="FF0000"/>
                  </a:glow>
                </a:effectLst>
                <a:latin typeface="Comic Sans MS" pitchFamily="66" charset="0"/>
              </a:rPr>
              <a:t>Soy parte de tu piel, no soy tu amigo.</a:t>
            </a:r>
          </a:p>
          <a:p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101600">
                    <a:srgbClr val="FF0000"/>
                  </a:glow>
                </a:effectLst>
                <a:latin typeface="Comic Sans MS" pitchFamily="66" charset="0"/>
              </a:rPr>
              <a:t>Soy la madre imposible de tus hijos ...</a:t>
            </a:r>
          </a:p>
          <a:p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101600">
                    <a:srgbClr val="FF0000"/>
                  </a:glow>
                </a:effectLst>
                <a:latin typeface="Comic Sans MS" pitchFamily="66" charset="0"/>
              </a:rPr>
              <a:t>Explícales a ellos lo de amigo.</a:t>
            </a:r>
          </a:p>
        </p:txBody>
      </p:sp>
    </p:spTree>
  </p:cSld>
  <p:clrMapOvr>
    <a:masterClrMapping/>
  </p:clrMapOvr>
  <p:transition advTm="149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17" presetClass="entr" presetSubtype="8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ntr" presetSubtype="2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elendi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45820"/>
            <a:ext cx="9144000" cy="5166360"/>
          </a:xfrm>
          <a:prstGeom prst="rect">
            <a:avLst/>
          </a:prstGeom>
        </p:spPr>
      </p:pic>
      <p:pic>
        <p:nvPicPr>
          <p:cNvPr id="5" name="4 Imagen" descr="malu137492628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785794"/>
            <a:ext cx="9144000" cy="5261387"/>
          </a:xfrm>
          <a:prstGeom prst="rect">
            <a:avLst/>
          </a:prstGeom>
        </p:spPr>
      </p:pic>
      <p:pic>
        <p:nvPicPr>
          <p:cNvPr id="6" name="5 Imagen" descr="melendi140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785794"/>
            <a:ext cx="9144000" cy="5386406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285720" y="1285860"/>
            <a:ext cx="350046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omic Sans MS" pitchFamily="66" charset="0"/>
              </a:rPr>
              <a:t>Amigo, amigo, amigo.</a:t>
            </a:r>
          </a:p>
          <a:p>
            <a:r>
              <a:rPr lang="es-ES" sz="28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omic Sans MS" pitchFamily="66" charset="0"/>
              </a:rPr>
              <a:t>Tienes una piel particular,</a:t>
            </a:r>
          </a:p>
          <a:p>
            <a:r>
              <a:rPr lang="es-ES" sz="28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omic Sans MS" pitchFamily="66" charset="0"/>
              </a:rPr>
              <a:t>tienes un sabor…</a:t>
            </a:r>
          </a:p>
          <a:p>
            <a:r>
              <a:rPr lang="es-ES" sz="28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omic Sans MS" pitchFamily="66" charset="0"/>
              </a:rPr>
              <a:t>como sabrás, me puedes llamar...</a:t>
            </a:r>
          </a:p>
          <a:p>
            <a:r>
              <a:rPr lang="es-ES" sz="28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omic Sans MS" pitchFamily="66" charset="0"/>
              </a:rPr>
              <a:t>Amigo.</a:t>
            </a:r>
            <a:endParaRPr lang="es-ES" sz="28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omic Sans MS" pitchFamily="66" charset="0"/>
            </a:endParaRPr>
          </a:p>
        </p:txBody>
      </p:sp>
      <p:pic>
        <p:nvPicPr>
          <p:cNvPr id="9" name="8 Imagen" descr="Imagen4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18936" y="4572008"/>
            <a:ext cx="3425064" cy="1666348"/>
          </a:xfrm>
          <a:prstGeom prst="rect">
            <a:avLst/>
          </a:prstGeom>
        </p:spPr>
      </p:pic>
      <p:pic>
        <p:nvPicPr>
          <p:cNvPr id="11" name="10 Imagen" descr="LABIOS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357918" y="1500174"/>
            <a:ext cx="2786082" cy="1255039"/>
          </a:xfrm>
          <a:prstGeom prst="rect">
            <a:avLst/>
          </a:prstGeom>
        </p:spPr>
      </p:pic>
    </p:spTree>
  </p:cSld>
  <p:clrMapOvr>
    <a:masterClrMapping/>
  </p:clrMapOvr>
  <p:transition advTm="121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7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725</TotalTime>
  <Words>311</Words>
  <Application>Microsoft Office PowerPoint</Application>
  <PresentationFormat>Presentación en pantalla (4:3)</PresentationFormat>
  <Paragraphs>55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Amigo-Malú y Melendi</dc:title>
  <dc:creator>Mayka</dc:creator>
  <cp:lastModifiedBy>Mayka</cp:lastModifiedBy>
  <cp:revision>31</cp:revision>
  <dcterms:created xsi:type="dcterms:W3CDTF">2013-10-07T13:45:22Z</dcterms:created>
  <dcterms:modified xsi:type="dcterms:W3CDTF">2014-02-14T01:15:25Z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3428567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D4.2.3</vt:lpwstr>
  </property>
</Properties>
</file>