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29"/>
  </p:notesMasterIdLst>
  <p:sldIdLst>
    <p:sldId id="256" r:id="rId3"/>
    <p:sldId id="278" r:id="rId4"/>
    <p:sldId id="339" r:id="rId5"/>
    <p:sldId id="281" r:id="rId6"/>
    <p:sldId id="271" r:id="rId7"/>
    <p:sldId id="265" r:id="rId8"/>
    <p:sldId id="267" r:id="rId9"/>
    <p:sldId id="340" r:id="rId10"/>
    <p:sldId id="285" r:id="rId11"/>
    <p:sldId id="273" r:id="rId12"/>
    <p:sldId id="275" r:id="rId13"/>
    <p:sldId id="270" r:id="rId14"/>
    <p:sldId id="268" r:id="rId15"/>
    <p:sldId id="258" r:id="rId16"/>
    <p:sldId id="274" r:id="rId17"/>
    <p:sldId id="289" r:id="rId18"/>
    <p:sldId id="261" r:id="rId19"/>
    <p:sldId id="266" r:id="rId20"/>
    <p:sldId id="298" r:id="rId21"/>
    <p:sldId id="297" r:id="rId22"/>
    <p:sldId id="331" r:id="rId23"/>
    <p:sldId id="336" r:id="rId24"/>
    <p:sldId id="277" r:id="rId25"/>
    <p:sldId id="262" r:id="rId26"/>
    <p:sldId id="341" r:id="rId27"/>
    <p:sldId id="342" r:id="rId28"/>
  </p:sldIdLst>
  <p:sldSz cx="10045700" cy="680402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NOBHl9rZuTNpHZ/7HFBFg==" hashData="/HmvE3UkLHuMl0rgZWzerULce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84" autoAdjust="0"/>
  </p:normalViewPr>
  <p:slideViewPr>
    <p:cSldViewPr>
      <p:cViewPr>
        <p:scale>
          <a:sx n="70" d="100"/>
          <a:sy n="70" d="100"/>
        </p:scale>
        <p:origin x="-324" y="-216"/>
      </p:cViewPr>
      <p:guideLst>
        <p:guide orient="horz" pos="2143"/>
        <p:guide pos="3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0CF5F3-5B61-4127-89A8-E46C708244A9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21B48-F8C6-4BC6-A526-3B885349A0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1599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21B48-F8C6-4BC6-A526-3B885349A0D9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51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21B48-F8C6-4BC6-A526-3B885349A0D9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7807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D078A-E5AC-4CD4-9566-AAE3D7D79DC0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BC42-9601-4F53-B4AC-A11E78B2C6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104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D078A-E5AC-4CD4-9566-AAE3D7D79DC0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BC42-9601-4F53-B4AC-A11E78B2C6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731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3428" y="2113671"/>
            <a:ext cx="8538845" cy="145845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06855" y="3855614"/>
            <a:ext cx="7031990" cy="173880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300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285" y="272478"/>
            <a:ext cx="9041130" cy="113400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285" y="1587607"/>
            <a:ext cx="9041130" cy="449034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677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3541" y="4372220"/>
            <a:ext cx="8538845" cy="13513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3541" y="2883838"/>
            <a:ext cx="8538845" cy="14883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14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285" y="272478"/>
            <a:ext cx="9041130" cy="113400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2285" y="1587607"/>
            <a:ext cx="4436851" cy="449034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6564" y="1587607"/>
            <a:ext cx="4436851" cy="449034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76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285" y="272478"/>
            <a:ext cx="9041130" cy="113400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2285" y="1523032"/>
            <a:ext cx="4438595" cy="6347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285" y="2157758"/>
            <a:ext cx="4438595" cy="392019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03085" y="1523032"/>
            <a:ext cx="4440339" cy="6347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3085" y="2157758"/>
            <a:ext cx="4440339" cy="392019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496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285" y="272478"/>
            <a:ext cx="9041130" cy="113400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17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032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306" y="270902"/>
            <a:ext cx="3304966" cy="115290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27590" y="270906"/>
            <a:ext cx="5615825" cy="580704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2306" y="1423810"/>
            <a:ext cx="3304966" cy="465414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371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69028" y="4762818"/>
            <a:ext cx="6027420" cy="56228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69028" y="607952"/>
            <a:ext cx="6027420" cy="40824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69028" y="5325109"/>
            <a:ext cx="6027420" cy="79852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128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285" y="272478"/>
            <a:ext cx="9041130" cy="113400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285" y="1587607"/>
            <a:ext cx="9041130" cy="449034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089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83132" y="272490"/>
            <a:ext cx="2260283" cy="58054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285" y="272490"/>
            <a:ext cx="6613419" cy="58054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355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2285" y="6306324"/>
            <a:ext cx="2343997" cy="3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D078A-E5AC-4CD4-9566-AAE3D7D79DC0}" type="datetimeFigureOut">
              <a:rPr lang="es-ES" smtClean="0"/>
              <a:t>04/10/2015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32281" y="6306324"/>
            <a:ext cx="3181138" cy="3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199418" y="6306324"/>
            <a:ext cx="2343997" cy="3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FBC42-9601-4F53-B4AC-A11E78B2C62D}" type="slidenum">
              <a:rPr lang="es-ES" smtClean="0"/>
              <a:t>‹Nº›</a:t>
            </a:fld>
            <a:endParaRPr lang="es-ES"/>
          </a:p>
        </p:txBody>
      </p:sp>
      <p:pic>
        <p:nvPicPr>
          <p:cNvPr id="4098" name="Picture 2" descr="C:\Users\Eleni\Desktop\ultimo escritorio\bellisima\amiga1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45700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54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52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2285" y="6196075"/>
            <a:ext cx="2343997" cy="472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705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gif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SOLO PARA MIS AMIGAS\Diapositiva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4"/>
          <a:stretch/>
        </p:blipFill>
        <p:spPr bwMode="auto">
          <a:xfrm>
            <a:off x="0" y="0"/>
            <a:ext cx="10045700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3.bp.blogspot.com/_Sn7P8gpub64/TTQ3S0NNebI/AAAAAAAAQtU/hxDyw0Q3_GI/s1600/Amiga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04" y="233660"/>
            <a:ext cx="4569233" cy="16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0" y="-1"/>
            <a:ext cx="10045700" cy="6804026"/>
            <a:chOff x="-305741" y="0"/>
            <a:chExt cx="10332410" cy="6804025"/>
          </a:xfrm>
          <a:solidFill>
            <a:srgbClr val="CC3399"/>
          </a:solidFill>
        </p:grpSpPr>
        <p:pic>
          <p:nvPicPr>
            <p:cNvPr id="8" name="Picture 2" descr="C:\Users\Eleni\Desktop\ultimo escritorio\bellisima\amigas 1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5741" y="0"/>
              <a:ext cx="10332410" cy="6804025"/>
            </a:xfrm>
            <a:prstGeom prst="rect">
              <a:avLst/>
            </a:prstGeom>
            <a:grpFill/>
            <a:ln w="76200">
              <a:noFill/>
            </a:ln>
            <a:extLst/>
          </p:spPr>
        </p:pic>
        <p:pic>
          <p:nvPicPr>
            <p:cNvPr id="9" name="Picture 2" descr="http://4.bp.blogspot.com/-c4pYmx3tQ2o/U2znc9MsYZI/AAAAAAACDE8/EJ5N6r-QKCo/s1600/PRES_01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68442" y="2893220"/>
              <a:ext cx="6073178" cy="3857503"/>
            </a:xfrm>
            <a:prstGeom prst="rect">
              <a:avLst/>
            </a:prstGeom>
            <a:grpFill/>
            <a:effectLst>
              <a:softEdge rad="127000"/>
            </a:effectLst>
          </p:spPr>
        </p:pic>
        <p:pic>
          <p:nvPicPr>
            <p:cNvPr id="10" name="Picture 4" descr="http://1.bp.blogspot.com/-XJbPYErNsh0/ThTwHI7YvCI/AAAAAAAAGmU/WSsnfNkiXnY/s1600/hvv3b6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67452" y="398317"/>
              <a:ext cx="8482276" cy="2510115"/>
            </a:xfrm>
            <a:prstGeom prst="rect">
              <a:avLst/>
            </a:prstGeom>
            <a:grpFill/>
          </p:spPr>
        </p:pic>
      </p:grpSp>
      <p:pic>
        <p:nvPicPr>
          <p:cNvPr id="11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957" y="5200045"/>
            <a:ext cx="1618645" cy="161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30522" y="6131687"/>
            <a:ext cx="200086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smtClean="0">
                <a:ln w="19050"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es-ES" sz="2400" b="1" cap="none" spc="150" dirty="0">
              <a:ln w="19050"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7726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000">
        <p:fade/>
        <p:sndAc>
          <p:stSnd loop="1">
            <p:snd r:embed="rId2" name="Violetta_3_ndash_Chicas_amigas_de_verdad_(vmusice.net).wav"/>
          </p:stSnd>
        </p:sndAc>
      </p:transition>
    </mc:Choice>
    <mc:Fallback xmlns="">
      <p:transition spd="med" advTm="22000">
        <p:fade/>
        <p:sndAc>
          <p:stSnd loop="1">
            <p:snd r:embed="rId9" name="Violetta_3_ndash_Chicas_amigas_de_verdad_(vmusice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45700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42330" y="449684"/>
            <a:ext cx="62646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quienes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dicen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mujeres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cuando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amigas,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insoportables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86" y="-1"/>
            <a:ext cx="10063486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8844">
        <p14:ferris dir="l"/>
      </p:transition>
    </mc:Choice>
    <mc:Fallback xmlns="">
      <p:transition spd="slow" advTm="188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amigas copias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45700" cy="683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027"/>
          <p:cNvSpPr>
            <a:spLocks noChangeArrowheads="1"/>
          </p:cNvSpPr>
          <p:nvPr/>
        </p:nvSpPr>
        <p:spPr bwMode="auto">
          <a:xfrm>
            <a:off x="342330" y="265386"/>
            <a:ext cx="5688632" cy="781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...porque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concuerdan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siempre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una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otra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 no se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despegan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8" descr="C:\Users\Eleni\Desktop\SOLO PARA MIS AMIGAS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045700" cy="683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9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7217">
        <p14:ferris dir="l"/>
      </p:transition>
    </mc:Choice>
    <mc:Fallback xmlns="">
      <p:transition spd="slow" advTm="172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SOLO PARA MIS AMIGAS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79526" y="339325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 vida nos presenta a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de personas. </a:t>
            </a:r>
            <a:b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 cada una de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ellas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viene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cumplir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papel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nuestra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vida.</a:t>
            </a:r>
            <a:endParaRPr lang="es-ES" sz="32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-8474"/>
            <a:ext cx="10207426" cy="681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66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0019">
        <p14:ferris dir="l"/>
      </p:transition>
    </mc:Choice>
    <mc:Fallback xmlns="">
      <p:transition spd="slow" advTm="200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SOLO PARA MIS AMIGAS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047" y="-126380"/>
            <a:ext cx="10207426" cy="696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000641" y="1254919"/>
            <a:ext cx="74403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Todas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ellas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quedan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nuestra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memoria,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nuestros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hábitos,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nuestras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fotos.......</a:t>
            </a:r>
            <a:b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32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9" descr="C:\Users\Eleni\Desktop\SOLO PARA MIS AMIGAS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189" y="-126380"/>
            <a:ext cx="10190568" cy="696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67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0017">
        <p14:ferris dir="l"/>
      </p:transition>
    </mc:Choice>
    <mc:Fallback xmlns="">
      <p:transition spd="slow" advTm="200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3" descr="C:\Users\Eleni\Desktop\SOLO PARA MIS AMIGA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54662" y="367754"/>
            <a:ext cx="8101062" cy="698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extraño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todas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amigas que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tenido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mi vida.</a:t>
            </a:r>
            <a:endParaRPr lang="pt-BR" sz="32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2" descr="C:\Users\Eleni\Desktop\amigas copias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00" y="1"/>
            <a:ext cx="10181699" cy="680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4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9483">
        <p14:ferris dir="l"/>
      </p:transition>
    </mc:Choice>
    <mc:Fallback xmlns="">
      <p:transition spd="slow" advTm="194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1" descr="C:\Users\Eleni\Desktop\SOLO PARA MIS AMIGAS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-126380"/>
            <a:ext cx="10207426" cy="6930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98314" y="10120"/>
            <a:ext cx="95050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amigas de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familia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primas,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hermanas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tías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que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siempre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están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yendo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viniendo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nuestra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vida,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probando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tiempo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pasa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pero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ciertas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cosas nunca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cambian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3" descr="C:\Users\Eleni\Desktop\amigas copias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602" y="-110142"/>
            <a:ext cx="10242302" cy="691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31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5409">
        <p14:ferris dir="l"/>
      </p:transition>
    </mc:Choice>
    <mc:Fallback xmlns="">
      <p:transition spd="slow" advTm="254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amigas copias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10106026" cy="683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438674" y="377676"/>
            <a:ext cx="502285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amiga desbocada que solo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dice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locuras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 te mete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problemas, pero 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hace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reir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mucho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5" descr="C:\Users\Eleni\Desktop\SOLO PARA MIS AMIGAS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62" y="-27171"/>
            <a:ext cx="10129388" cy="683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99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1284">
        <p14:ferris dir="l"/>
      </p:transition>
    </mc:Choice>
    <mc:Fallback xmlns="">
      <p:transition spd="slow" advTm="212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grpSp>
        <p:nvGrpSpPr>
          <p:cNvPr id="9" name="8 Grupo"/>
          <p:cNvGrpSpPr/>
          <p:nvPr/>
        </p:nvGrpSpPr>
        <p:grpSpPr>
          <a:xfrm>
            <a:off x="-121555" y="0"/>
            <a:ext cx="10207426" cy="6804025"/>
            <a:chOff x="-121555" y="0"/>
            <a:chExt cx="10207426" cy="6804025"/>
          </a:xfrm>
        </p:grpSpPr>
        <p:pic>
          <p:nvPicPr>
            <p:cNvPr id="4" name="Picture 4" descr="C:\Users\Eleni\Desktop\SOLO PARA MIS AMIGAS\Diapositiva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1555" y="0"/>
              <a:ext cx="10207426" cy="6804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://3.bp.blogspot.com/-ot_un8nt6Tg/U0WFdSWpftI/AAAAAAAB7VE/KiAxr2_WmN0/s1600/amigas1+(1)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052687"/>
              <a:ext cx="4409616" cy="4531270"/>
            </a:xfrm>
            <a:prstGeom prst="rect">
              <a:avLst/>
            </a:prstGeom>
            <a:noFill/>
          </p:spPr>
        </p:pic>
      </p:grpSp>
      <p:sp>
        <p:nvSpPr>
          <p:cNvPr id="5" name="4 Rectángulo"/>
          <p:cNvSpPr/>
          <p:nvPr/>
        </p:nvSpPr>
        <p:spPr>
          <a:xfrm>
            <a:off x="4141044" y="161652"/>
            <a:ext cx="59046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andas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del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brazo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por todos lados.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contaste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del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primer chico que 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gustó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://3.bp.blogspot.com/-ot_un8nt6Tg/U0WFdSWpftI/AAAAAAAB7VE/KiAxr2_WmN0/s1600/amigas1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10" y="2062633"/>
            <a:ext cx="4349806" cy="4521324"/>
          </a:xfrm>
          <a:prstGeom prst="rect">
            <a:avLst/>
          </a:prstGeom>
          <a:noFill/>
        </p:spPr>
      </p:pic>
      <p:pic>
        <p:nvPicPr>
          <p:cNvPr id="6" name="Picture 10" descr="C:\Users\Eleni\Desktop\SOLO PARA MIS AMIGAS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75" y="-2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58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3565">
        <p14:ferris dir="l"/>
      </p:transition>
    </mc:Choice>
    <mc:Fallback xmlns="">
      <p:transition spd="slow" advTm="23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SOLO PARA MIS AMIGAS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66466" y="377676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otra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es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llorona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 te critica cada cinco minutos, que sabe de todo....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8" descr="C:\Users\Eleni\Desktop\SOLO PARA MIS AMIGAS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334" y="0"/>
            <a:ext cx="10200034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16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2959">
        <p14:ferris dir="l"/>
      </p:transition>
    </mc:Choice>
    <mc:Fallback xmlns="">
      <p:transition spd="slow" advTm="229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SOLO PARA MIS AMIGAS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662810" y="280260"/>
            <a:ext cx="502285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quienes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compartiste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habitación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viaje que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fue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más bonito 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tu vida.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2" descr="C:\Users\Eleni\Desktop\SOLO PARA MIS AMIGAS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718" y="0"/>
            <a:ext cx="10241418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39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1394">
        <p14:ferris dir="l"/>
      </p:transition>
    </mc:Choice>
    <mc:Fallback xmlns="">
      <p:transition spd="slow" advTm="213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5" name="Picture 18" descr="C:\Users\Eleni\Desktop\SOLO PARA MIS AMIGA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230762" y="809724"/>
            <a:ext cx="51125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cuentas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absolutamente todo, y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sientes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eres entendida. </a:t>
            </a:r>
            <a:b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19" descr="C:\Users\Eleni\Desktop\SOLO PARA MIS AMIGAS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314" y="-1"/>
            <a:ext cx="10207427" cy="680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50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3571">
        <p14:ferris dir="l"/>
      </p:transition>
    </mc:Choice>
    <mc:Fallback xmlns="">
      <p:transition spd="slow" advTm="235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SOLO PARA MIS AMIGAS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26706" y="4410124"/>
            <a:ext cx="61926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te presenta a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mejores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chicos. </a:t>
            </a:r>
            <a:b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pasa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contigo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momento mas difícil de tu vida.</a:t>
            </a:r>
          </a:p>
          <a:p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llama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todo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dia.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6" descr="C:\Users\Eleni\Desktop\SOLO PARA MIS AMIGA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7" y="-16537"/>
            <a:ext cx="10232234" cy="682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06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31233">
        <p14:ferris dir="l"/>
      </p:transition>
    </mc:Choice>
    <mc:Fallback xmlns="">
      <p:transition spd="slow" advTm="31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30" descr="C:\Users\Eleni\Desktop\SOLO PARA MIS AMIGAS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998514" y="39781"/>
            <a:ext cx="74888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intelectual, que 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enseña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de cosas. </a:t>
            </a:r>
            <a:b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abrazó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silencio y 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sintió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llorar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te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dió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espalda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cuando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más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necesitabas</a:t>
            </a:r>
            <a: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pt-BR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Eleni\Desktop\ultimo escritorio\bellisima\amigas 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322"/>
            <a:ext cx="10207426" cy="682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87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5910">
        <p14:ferris dir="l"/>
      </p:transition>
    </mc:Choice>
    <mc:Fallback xmlns="">
      <p:transition spd="slow" advTm="259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SOLO PARA MIS AMIGA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5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86546" y="5130204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parecen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tu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mamá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y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viven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para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darte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consejos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4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:\Users\Eleni\Desktop\amigas copias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907" y="-1"/>
            <a:ext cx="1022560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90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3264">
        <p14:ferris dir="l"/>
      </p:transition>
    </mc:Choice>
    <mc:Fallback xmlns="">
      <p:transition spd="slow" advTm="232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17" name="Picture 2" descr="C:\Users\Eleni\Desktop\SOLO PARA MIS AMIGAS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45700" cy="69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558354" y="521692"/>
            <a:ext cx="5181600" cy="698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5000"/>
              </a:lnSpc>
            </a:pP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sientes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muchos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celos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que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envidias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secretamente. </a:t>
            </a:r>
            <a:endParaRPr lang="pt-BR" sz="24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6" descr="C:\Users\Eleni\Desktop\amigas copia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30" y="0"/>
            <a:ext cx="10067330" cy="69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92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2058">
        <p14:ferris dir="l"/>
      </p:transition>
    </mc:Choice>
    <mc:Fallback xmlns="">
      <p:transition spd="slow" advTm="220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7" descr="C:\Users\Eleni\Desktop\SOLO PARA MIS AMIGAS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934618" y="305667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pide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Dios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por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tí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sus </a:t>
            </a:r>
            <a:r>
              <a:rPr lang="pt-BR" sz="24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oraciones</a:t>
            </a:r>
            <a: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pt-BR" sz="24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24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C:\Users\Eleni\Desktop\SOLO PARA MIS AMIGAS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-1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9799">
        <p14:ferris dir="l"/>
      </p:transition>
    </mc:Choice>
    <mc:Fallback xmlns="">
      <p:transition spd="slow" advTm="197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2" descr="C:\Users\Eleni\Desktop\SOLO PARA MIS AMIGAS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863" y="-29296"/>
            <a:ext cx="10207426" cy="683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62410" y="0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era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mas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allegada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tí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pero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desapareció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 nunca mas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supiste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ella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0" descr="C:\Users\Eleni\Desktop\SOLO PARA MIS AMIGAS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882" y="-29296"/>
            <a:ext cx="10325549" cy="7103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6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1095">
        <p14:ferris dir="l"/>
      </p:transition>
    </mc:Choice>
    <mc:Fallback xmlns="">
      <p:transition spd="slow" advTm="210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5122" name="Picture 2" descr="C:\Users\Eleni\Desktop\SOLO PARA MIS AMIGAS\Diapositiva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600"/>
            <a:ext cx="10045700" cy="68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38674" y="161652"/>
            <a:ext cx="6019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es una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hermana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para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tí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C:\Users\Eleni\Desktop\SOLO PARA MIS AMIGAS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45700" cy="680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88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1914">
        <p14:ferris dir="l"/>
      </p:transition>
    </mc:Choice>
    <mc:Fallback xmlns="">
      <p:transition spd="slow" advTm="219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SOLO PARA MIS AMIGAS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045700" cy="69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67438" y="233660"/>
            <a:ext cx="77464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Hay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no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tienen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tantas amigas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así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pero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tienen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vale por todas!!! 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C:\Users\Eleni\Desktop\amigas copias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045700" cy="690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4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1994">
        <p14:ferris dir="l"/>
      </p:transition>
    </mc:Choice>
    <mc:Fallback xmlns="">
      <p:transition spd="slow" advTm="219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amigas copia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718" y="-34926"/>
            <a:ext cx="10195744" cy="683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98314" y="199306"/>
            <a:ext cx="6480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Ellas son mis amigas  no me importan que sean locas ,buenas, malas </a:t>
            </a:r>
            <a:r>
              <a:rPr lang="es-ES" sz="2800" b="1" dirty="0" err="1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s-ES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muy insoportables yo las amo y nunca </a:t>
            </a:r>
          </a:p>
          <a:p>
            <a:r>
              <a:rPr lang="es-ES" sz="28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nadie nos va a separar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12" descr=" photo nanasbailarpil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716" y="3464496"/>
            <a:ext cx="4801558" cy="323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amiga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718" y="-34925"/>
            <a:ext cx="10195744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7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6792">
        <p14:ferris dir="l"/>
      </p:transition>
    </mc:Choice>
    <mc:Fallback xmlns="">
      <p:transition spd="slow" advTm="267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amigas copias\Diapositiva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61"/>
          <a:stretch/>
        </p:blipFill>
        <p:spPr bwMode="auto">
          <a:xfrm>
            <a:off x="0" y="-34926"/>
            <a:ext cx="10106026" cy="683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49753" y="54927"/>
            <a:ext cx="732097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gran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beso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para mis amigas que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lean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esto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para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no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lean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para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aquellas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están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cerca y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lejos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de mi, para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aquellas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recuerdo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cada momento y para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las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28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olvidé</a:t>
            </a:r>
            <a:r>
              <a:rPr lang="pt-BR" sz="28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8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1.bp.blogspot.com/-mjohvcSmTbs/T-jMD6XHHJI/AAAAAAAACzc/mUvFHA2drF8/s1600/amigas+para+semprQ-gifs+linda+lima+(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554" y="2537916"/>
            <a:ext cx="417646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Eleni\Desktop\SOLO PARA MIS AMIGAS\Diapositiva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6"/>
            <a:ext cx="10106026" cy="6838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06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8971">
        <p14:ferris dir="l"/>
      </p:transition>
    </mc:Choice>
    <mc:Fallback xmlns="">
      <p:transition spd="slow" advTm="289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SOLO PARA MIS AMIGAS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26" y="0"/>
            <a:ext cx="10207426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 rot="634776">
            <a:off x="2261478" y="2108399"/>
            <a:ext cx="6624736" cy="3477875"/>
          </a:xfrm>
          <a:prstGeom prst="rect">
            <a:avLst/>
          </a:prstGeom>
        </p:spPr>
        <p:txBody>
          <a:bodyPr wrap="square">
            <a:prstTxWarp prst="textArchUp">
              <a:avLst>
                <a:gd name="adj" fmla="val 10258889"/>
              </a:avLst>
            </a:prstTxWarp>
            <a:spAutoFit/>
          </a:bodyPr>
          <a:lstStyle/>
          <a:p>
            <a:r>
              <a:rPr lang="pt-BR" sz="44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Digo </a:t>
            </a:r>
            <a:r>
              <a:rPr lang="pt-BR" sz="44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</a:t>
            </a:r>
            <a:r>
              <a:rPr lang="pt-BR" sz="44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44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dudar</a:t>
            </a:r>
            <a:r>
              <a:rPr lang="pt-BR" sz="44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pt-BR" sz="44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44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44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amistad</a:t>
            </a:r>
            <a:r>
              <a:rPr lang="pt-BR" sz="44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vale </a:t>
            </a:r>
            <a:r>
              <a:rPr lang="pt-BR" sz="4400" b="1" dirty="0" err="1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pt-BR" sz="44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pena...</a:t>
            </a:r>
            <a:br>
              <a:rPr lang="pt-BR" sz="4400" b="1" dirty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ES" sz="44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://i301.photobucket.com/albums/nn45/idesba/abrazo-9477.gif%7Eorigina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5252" y="1776826"/>
            <a:ext cx="5095909" cy="5027200"/>
          </a:xfrm>
          <a:prstGeom prst="rect">
            <a:avLst/>
          </a:prstGeom>
          <a:noFill/>
        </p:spPr>
      </p:pic>
      <p:pic>
        <p:nvPicPr>
          <p:cNvPr id="6" name="Picture 8" descr="C:\Users\Eleni\Desktop\amigas copias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540" y="-22414"/>
            <a:ext cx="10223239" cy="682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13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1270">
        <p14:ferris dir="l"/>
      </p:transition>
    </mc:Choice>
    <mc:Fallback xmlns="">
      <p:transition spd="slow" advTm="212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02285" y="272477"/>
            <a:ext cx="9041130" cy="1134004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02285" y="1587606"/>
            <a:ext cx="9041130" cy="449034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6" descr="C:\Users\Eleni\Desktop\SOLO PARA MIS AMIGAS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376" y="-2"/>
            <a:ext cx="10235361" cy="680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X6txJieWluM/U0WFdw3_F9I/AAAAAAAB7VI/-pwjJaqABiU/s1600/amigas_fofoca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23251">
            <a:off x="1334482" y="840492"/>
            <a:ext cx="6620728" cy="6132799"/>
          </a:xfrm>
          <a:prstGeom prst="rect">
            <a:avLst/>
          </a:prstGeom>
          <a:noFill/>
        </p:spPr>
      </p:pic>
      <p:grpSp>
        <p:nvGrpSpPr>
          <p:cNvPr id="16" name="15 Grupo"/>
          <p:cNvGrpSpPr/>
          <p:nvPr/>
        </p:nvGrpSpPr>
        <p:grpSpPr>
          <a:xfrm>
            <a:off x="-198108" y="0"/>
            <a:ext cx="10243808" cy="7218436"/>
            <a:chOff x="-161726" y="0"/>
            <a:chExt cx="10207426" cy="7159960"/>
          </a:xfrm>
        </p:grpSpPr>
        <p:pic>
          <p:nvPicPr>
            <p:cNvPr id="15" name="Picture 24" descr="C:\Users\Eleni\Desktop\SOLO PARA MIS AMIGAS\Diapositiva24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1726" y="0"/>
              <a:ext cx="10207426" cy="68040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8" descr="http://3.bp.blogspot.com/-50S5298E5Mk/U0WFcPtSXoI/AAAAAAAB7U0/CHyDLd2AQa4/s1600/amigas+(2)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5084" y="2033859"/>
              <a:ext cx="3528121" cy="51261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5 Rectángulo"/>
          <p:cNvSpPr/>
          <p:nvPr/>
        </p:nvSpPr>
        <p:spPr>
          <a:xfrm>
            <a:off x="2286546" y="426526"/>
            <a:ext cx="3720570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2800" b="1" cap="none" spc="0" dirty="0" smtClean="0">
                <a:ln w="28575" cmpd="sng">
                  <a:solidFill>
                    <a:srgbClr val="CC3399">
                      <a:alpha val="55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AMIGAS PARA SIEMPRE</a:t>
            </a:r>
            <a:endParaRPr lang="es-ES" sz="2800" b="1" cap="none" spc="0" dirty="0">
              <a:ln w="28575" cmpd="sng">
                <a:solidFill>
                  <a:srgbClr val="CC3399">
                    <a:alpha val="55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089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4000">
        <p14:ferris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-1"/>
            <a:ext cx="10045700" cy="6804025"/>
            <a:chOff x="0" y="-1"/>
            <a:chExt cx="10045700" cy="6804025"/>
          </a:xfrm>
        </p:grpSpPr>
        <p:pic>
          <p:nvPicPr>
            <p:cNvPr id="2" name="Picture 2" descr="http://api.ning.com/files/ACca1BJQxP3mTkK9DpvCSSG4DgK2jIVXx7S5XtEyloAf2RZiztmouXZvuQQW4eJlISw5ksdup4IC5U1LZV5ZU33LhqRlrPxP/bao11.gif"/>
            <p:cNvPicPr>
              <a:picLocks noChangeAspect="1" noChangeArrowheads="1" noCrop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0045700" cy="6804025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>
              <a:off x="918394" y="5240203"/>
              <a:ext cx="15121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convex"/>
              </a:sp3d>
            </a:bodyPr>
            <a:lstStyle/>
            <a:p>
              <a:r>
                <a:rPr lang="es-ES" sz="1400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Diseño</a:t>
              </a:r>
            </a:p>
            <a:p>
              <a:r>
                <a:rPr lang="es-ES" sz="1400" b="1" dirty="0" smtClean="0">
                  <a:solidFill>
                    <a:schemeClr val="bg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Helen</a:t>
              </a:r>
              <a:endParaRPr lang="es-ES" sz="14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</p:grpSp>
      <p:sp>
        <p:nvSpPr>
          <p:cNvPr id="3" name="2 CuadroTexto"/>
          <p:cNvSpPr txBox="1"/>
          <p:nvPr/>
        </p:nvSpPr>
        <p:spPr>
          <a:xfrm>
            <a:off x="4446786" y="3618036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CC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Quien tiene una amiga tiene un tesoro </a:t>
            </a:r>
            <a:endParaRPr lang="es-ES" sz="3200" b="1" dirty="0">
              <a:ln>
                <a:solidFill>
                  <a:srgbClr val="CC3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890" y="5211081"/>
            <a:ext cx="1618645" cy="161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62" y="482938"/>
            <a:ext cx="1914444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77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4000">
        <p14:ferris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8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87607"/>
            <a:ext cx="10045700" cy="2268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14408"/>
            <a:ext cx="10045700" cy="498961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6568" y="1"/>
            <a:ext cx="5357707" cy="154980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90007"/>
            <a:ext cx="10045700" cy="235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55712" y="4687217"/>
            <a:ext cx="2929996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4848" y="4158018"/>
            <a:ext cx="2595139" cy="234361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36852" y="4838418"/>
            <a:ext cx="1339427" cy="98280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48412"/>
            <a:ext cx="585999" cy="52920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477615"/>
            <a:ext cx="585999" cy="52920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06816"/>
            <a:ext cx="585999" cy="52920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36019"/>
            <a:ext cx="585999" cy="529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8552691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1052</TotalTime>
  <Words>400</Words>
  <Application>Microsoft Office PowerPoint</Application>
  <PresentationFormat>Personalizado</PresentationFormat>
  <Paragraphs>33</Paragraphs>
  <Slides>26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Amigas</dc:title>
  <dc:creator>HelenVC</dc:creator>
  <cp:lastModifiedBy>Usuario</cp:lastModifiedBy>
  <cp:revision>103</cp:revision>
  <dcterms:created xsi:type="dcterms:W3CDTF">2015-09-17T16:24:23Z</dcterms:created>
  <dcterms:modified xsi:type="dcterms:W3CDTF">2015-10-03T22:20:44Z</dcterms:modified>
</cp:coreProperties>
</file>