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7" r:id="rId3"/>
    <p:sldId id="256" r:id="rId4"/>
  </p:sldIdLst>
  <p:sldSz cx="12192000" cy="6858000"/>
  <p:notesSz cx="6858000" cy="9144000"/>
  <p:embeddedFontLst>
    <p:embeddedFont>
      <p:font typeface="Afterschool Festival" pitchFamily="2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alisto MT" panose="02040603050505030304" pitchFamily="18" charset="0"/>
      <p:regular r:id="rId12"/>
      <p:bold r:id="rId13"/>
      <p:italic r:id="rId14"/>
      <p:boldItalic r:id="rId15"/>
    </p:embeddedFont>
    <p:embeddedFont>
      <p:font typeface="Fiolex Girls" panose="020B0603050302020204" pitchFamily="34" charset="0"/>
      <p:regular r:id="rId16"/>
    </p:embeddedFont>
    <p:embeddedFont>
      <p:font typeface="French Script MT" panose="03020402040607040605" pitchFamily="66" charset="0"/>
      <p:regular r:id="rId17"/>
    </p:embeddedFont>
    <p:embeddedFont>
      <p:font typeface="Kristen ITC" panose="03050502040202030202" pitchFamily="66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jFzCQxNVzwH9IrZwaSF9Q==" hashData="0o/bu3YF1As72JV9kfe0W+PK6RyT6lLY2U9qRkzug11JovEJqa8ChWnoJQLy6xd7EPN0lD/ZM27nGCDJi6kHm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83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4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D619914-D29F-4AEB-9F93-21E6C4621D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108FE80-FF47-449B-AEF1-D41A1813A1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18BBB6-8286-4C9D-8DB6-E488ADB98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1F0FC2-882B-455B-8CFF-EDECB3AEB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4D9502B-E07B-4326-A7A5-87E4CFCCE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3498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7E61EB9-6EA4-4D89-8FDF-91A1114104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52B75D-6776-4420-8C8F-4835764B67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6CE6822-359C-429B-9CC8-1709EE52C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ED7BCA9-A9FA-48EB-860D-EA12579B3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947739-E9D1-4454-8764-6A1577735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45541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40521D9-275F-41A2-85AF-F9990124A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BCAE16-3987-4D41-A221-9A2DA594AA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E6C9CA-1B57-4172-BEEA-1F34AAA02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2EE1AC-77FC-4A16-BFCB-C592E79FE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B8288A-38C6-419C-9061-B308BAC5D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53067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50C564-B691-4FE7-B9A2-16A72BEE3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B56F3B-B4F1-4774-ADD3-587FF1C6E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105E1C6-E55B-4FFB-A3BA-252C50D776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74F0663-C280-46A7-B68B-3F8948059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38EF80-E3F9-485B-8BE2-90BFBC6EF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AB5B969-5C2D-4888-AF51-E99A4DEC9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56557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54A1FC-EC5B-4A89-8364-BF4F498BC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0D7261D-E92A-4D9A-8086-A051E1D74F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5D0E636-8E7A-4CFC-BC0B-556BF7005E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991D842-7B6B-4866-9BB2-C27BB1A8FD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9443AB9-8998-4360-A3E6-C21735C858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EA72E62-00C9-4A1A-8AA5-59AA7E172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AF437C27-57CD-4C22-B13E-7EBEE08AC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E1CA901-B23A-4F17-8189-52452C1FC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5445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8EDF4BC-D0BC-4307-9B4C-E920FD260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878817E-5B03-48E8-8A6B-83A2BC9A5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DBA5DB0-603F-4304-AAB3-B2D321B12C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C3604EA7-1BFE-48C1-B6A7-993806E4C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43392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6764B07-FED9-4D8F-89FF-263DCF93F4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504D908-BDF3-49EC-AD0F-28CEEA25A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D917F54-ED0A-445C-B6B9-426C7E385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5051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CCC266-CAFA-498D-BFEE-9B5A79EE1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794C47E-FCEF-40A8-9687-888D0EFB46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79B1A40-D3A6-4A85-BB7F-C763DC8A1A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2432431-470A-429E-A145-C543930A2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39D9A1E-EF0A-48C4-84AC-08A635178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4F479A8-918A-4A07-BE7E-0A8A07285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57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B2BB04-5937-4BFB-9A17-CF812A0C7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99A98B2-D240-4913-9710-C0D6F7ADF1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915A1F2-7EFF-4F1D-BDD9-BD7619D1DA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41CA39C-95B0-443F-B01E-1549B80E4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0FAA58A-18D5-49BD-8FF8-A83372E55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BF9CD3C-5310-4402-A389-21A71461D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239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653B96-7E2A-4250-AC30-A47FC8468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3B430E2-CFB0-4785-8455-7EAC4A100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37C367B-C76A-4665-9D6B-FE4518B88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3B47207-EEE9-4B11-9DD8-5E4FE462A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34A9DA-66FC-4372-A370-FEF9CDEC4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85954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A37248F-C969-4B59-905B-694E6A574A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D834D9D-EFD0-4FAF-A863-6F44D0E64A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50874A-893A-475B-8C39-092C7D9F7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C04AAF5-9CF8-46C5-9053-13EAA888A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BCA1307-61E5-4FE5-A385-3AA351008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6100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7AFAEB42-AD2F-4305-BFEE-55E8140CD5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2D51B1-C112-46FF-BA8A-8C48AD109E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EB57CC0-91BB-4A82-AF41-1417270E55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7B27-260B-4461-A569-310C6BFD34F2}" type="datetimeFigureOut">
              <a:rPr lang="en-CA" smtClean="0"/>
              <a:t>2020-11-20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3709020-FD33-4A48-B83A-4451E280A1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D9CDD89-EC30-4AE4-8466-079B65EF98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B2B91-D1B5-4CB8-806F-20F6112B2C4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39756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5F349235-7A2F-43BD-9A39-8027FFC9B3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7523833C-4A57-44D5-AA3B-43004612970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483B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407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3000">
        <p:sndAc>
          <p:stSnd>
            <p:snd r:embed="rId2" name="Red Violin- Gypsy Violin Darling Lily.wav"/>
          </p:stSnd>
        </p:sndAc>
      </p:transition>
    </mc:Choice>
    <mc:Fallback xmlns="">
      <p:transition spd="slow" advTm="3000">
        <p:sndAc>
          <p:stSnd>
            <p:snd r:embed="rId4" name="Red Violin- Gypsy Violin Darling Li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FE3175D1-605D-4330-BC8E-142E9F396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CCE54E8-D3B0-4FF4-B827-9B0566DF4022}"/>
              </a:ext>
            </a:extLst>
          </p:cNvPr>
          <p:cNvSpPr txBox="1"/>
          <p:nvPr/>
        </p:nvSpPr>
        <p:spPr>
          <a:xfrm>
            <a:off x="1216006" y="461862"/>
            <a:ext cx="1798890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8000" dirty="0">
                <a:solidFill>
                  <a:srgbClr val="FFCCFF"/>
                </a:solidFill>
                <a:latin typeface="French Script MT" panose="03020402040607040605" pitchFamily="66" charset="0"/>
              </a:rPr>
              <a:t>Amar</a:t>
            </a:r>
          </a:p>
          <a:p>
            <a:endParaRPr lang="en-CA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47EA0C4-9216-4E7C-AA0A-4B2C8109C6B3}"/>
              </a:ext>
            </a:extLst>
          </p:cNvPr>
          <p:cNvSpPr txBox="1"/>
          <p:nvPr/>
        </p:nvSpPr>
        <p:spPr>
          <a:xfrm>
            <a:off x="477343" y="1345037"/>
            <a:ext cx="3342197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5000" dirty="0" err="1">
                <a:solidFill>
                  <a:srgbClr val="FFCCFF"/>
                </a:solidFill>
                <a:latin typeface="French Script MT" panose="03020402040607040605" pitchFamily="66" charset="0"/>
              </a:rPr>
              <a:t>Poema</a:t>
            </a:r>
            <a:r>
              <a:rPr lang="en-CA" sz="5000" dirty="0">
                <a:solidFill>
                  <a:srgbClr val="FFCCFF"/>
                </a:solidFill>
                <a:latin typeface="French Script MT" panose="03020402040607040605" pitchFamily="66" charset="0"/>
              </a:rPr>
              <a:t> de </a:t>
            </a:r>
            <a:r>
              <a:rPr lang="en-CA" sz="5000" dirty="0" err="1">
                <a:solidFill>
                  <a:srgbClr val="FFCCFF"/>
                </a:solidFill>
                <a:latin typeface="French Script MT" panose="03020402040607040605" pitchFamily="66" charset="0"/>
              </a:rPr>
              <a:t>Audroc</a:t>
            </a:r>
            <a:endParaRPr lang="en-CA" sz="5000" dirty="0">
              <a:solidFill>
                <a:srgbClr val="FFCCFF"/>
              </a:solidFill>
              <a:latin typeface="French Script MT" panose="03020402040607040605" pitchFamily="66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90A2F29-F871-4522-98D4-4AD596A451A1}"/>
              </a:ext>
            </a:extLst>
          </p:cNvPr>
          <p:cNvSpPr txBox="1"/>
          <p:nvPr/>
        </p:nvSpPr>
        <p:spPr>
          <a:xfrm>
            <a:off x="475763" y="153749"/>
            <a:ext cx="536501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Amar es la tibieza de dos almas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que proyectan al cuerpo sentimientos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y enlazadas en pasionales llamas,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extienden alas de luz, cruzando vientos.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endParaRPr lang="en-CA" sz="4400" dirty="0">
              <a:solidFill>
                <a:srgbClr val="FFCCFF"/>
              </a:solidFill>
              <a:latin typeface="Afterschool Festival" pitchFamily="2" charset="0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E83CFA69-8BB1-4592-98A2-2E58CB1F3E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9209"/>
            <a:ext cx="12192000" cy="698720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8ECB29B1-7C08-4FFD-A8FD-C64270474581}"/>
              </a:ext>
            </a:extLst>
          </p:cNvPr>
          <p:cNvSpPr txBox="1"/>
          <p:nvPr/>
        </p:nvSpPr>
        <p:spPr>
          <a:xfrm>
            <a:off x="1015199" y="104933"/>
            <a:ext cx="5126147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Es el jugar, sin saber, con tus cabellos.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Acariciar tus ojos con mis besos;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convertir en realidad el sueño bello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de sentirte en mi sangre y en mis huesos.</a:t>
            </a:r>
            <a:endParaRPr lang="en-CA" sz="4400" dirty="0">
              <a:solidFill>
                <a:srgbClr val="FFCCFF"/>
              </a:solidFill>
              <a:latin typeface="Afterschool Festival" pitchFamily="2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9FDA50D-AF36-4E1B-A9A6-0B0A977C78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9209"/>
            <a:ext cx="12191999" cy="698720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C2D8A5D2-381A-4875-B3DA-CF87240FAFC2}"/>
              </a:ext>
            </a:extLst>
          </p:cNvPr>
          <p:cNvSpPr txBox="1"/>
          <p:nvPr/>
        </p:nvSpPr>
        <p:spPr>
          <a:xfrm>
            <a:off x="318052" y="3727174"/>
            <a:ext cx="608274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Amar, no son palabras ... Ni son cuerpos.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Sino dos almas vibrando en sentimientos.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Es el rayo de luz, que quema dentro,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  <a:t>en esa lámpara divina del encuentro.</a:t>
            </a:r>
            <a:br>
              <a:rPr lang="es-ES" sz="4400" dirty="0">
                <a:solidFill>
                  <a:srgbClr val="FFCCFF"/>
                </a:solidFill>
                <a:latin typeface="Afterschool Festival" pitchFamily="2" charset="0"/>
              </a:rPr>
            </a:br>
            <a:endParaRPr lang="en-CA" sz="4400" dirty="0">
              <a:solidFill>
                <a:srgbClr val="FFCCFF"/>
              </a:solidFill>
              <a:latin typeface="Afterschool Festival" pitchFamily="2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9FE4DFB-D8A4-4F25-BED0-F2178AB7B3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" y="-139148"/>
            <a:ext cx="12191999" cy="699714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7D419F08-EA13-493E-B17B-2991AAD005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354517" y="2266122"/>
            <a:ext cx="2738819" cy="4591878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:a16="http://schemas.microsoft.com/office/drawing/2014/main" id="{1062BE71-2D2D-42AB-BA4E-4F0995FCD20E}"/>
              </a:ext>
            </a:extLst>
          </p:cNvPr>
          <p:cNvSpPr txBox="1"/>
          <p:nvPr/>
        </p:nvSpPr>
        <p:spPr>
          <a:xfrm>
            <a:off x="345682" y="0"/>
            <a:ext cx="527900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  <a:t>Amar, es sentirte en las distancias,</a:t>
            </a:r>
            <a:b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  <a:t>y respetarte siempre, aunque estés lejos.</a:t>
            </a:r>
            <a:b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  <a:t>Amar... Es mucho más que una caricia,</a:t>
            </a:r>
            <a:b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  <a:t>y del placer carnal, sólo un reflejo.</a:t>
            </a:r>
            <a:b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</a:br>
            <a:endParaRPr lang="en-CA" sz="4400" dirty="0">
              <a:solidFill>
                <a:srgbClr val="660066"/>
              </a:solidFill>
              <a:latin typeface="Afterschool Festival" pitchFamily="2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880D9FE-3207-4133-9BE9-5525F7962548}"/>
              </a:ext>
            </a:extLst>
          </p:cNvPr>
          <p:cNvSpPr txBox="1"/>
          <p:nvPr/>
        </p:nvSpPr>
        <p:spPr>
          <a:xfrm>
            <a:off x="5436089" y="826618"/>
            <a:ext cx="1378904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5000" dirty="0">
                <a:solidFill>
                  <a:srgbClr val="660066"/>
                </a:solidFill>
                <a:latin typeface="Afterschool Festival" pitchFamily="2" charset="0"/>
              </a:rPr>
              <a:t>Amar...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00AB134-EB47-492C-B341-7EE781489763}"/>
              </a:ext>
            </a:extLst>
          </p:cNvPr>
          <p:cNvSpPr txBox="1"/>
          <p:nvPr/>
        </p:nvSpPr>
        <p:spPr>
          <a:xfrm>
            <a:off x="7314234" y="79513"/>
            <a:ext cx="454932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  <a:t>Es el sentir que por ti muero,</a:t>
            </a:r>
            <a:b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</a:br>
            <a: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  <a:t>puedan o no,</a:t>
            </a:r>
            <a:br>
              <a:rPr lang="es-ES" sz="4400" dirty="0">
                <a:solidFill>
                  <a:srgbClr val="660066"/>
                </a:solidFill>
                <a:latin typeface="Afterschool Festival" pitchFamily="2" charset="0"/>
              </a:rPr>
            </a:br>
            <a:endParaRPr lang="es-ES" sz="4400" dirty="0">
              <a:solidFill>
                <a:srgbClr val="660066"/>
              </a:solidFill>
              <a:latin typeface="Afterschool Festival" pitchFamily="2" charset="0"/>
            </a:endParaRPr>
          </a:p>
          <a:p>
            <a:endParaRPr lang="en-CA" sz="4400" dirty="0">
              <a:solidFill>
                <a:srgbClr val="660066"/>
              </a:solidFill>
              <a:latin typeface="Afterschool Festival" pitchFamily="2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8F8889F-48B1-4819-9D4C-21F255EF17CF}"/>
              </a:ext>
            </a:extLst>
          </p:cNvPr>
          <p:cNvSpPr txBox="1"/>
          <p:nvPr/>
        </p:nvSpPr>
        <p:spPr>
          <a:xfrm>
            <a:off x="8239539" y="1152939"/>
            <a:ext cx="336342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400" dirty="0">
                <a:solidFill>
                  <a:srgbClr val="660066"/>
                </a:solidFill>
                <a:latin typeface="Afterschool Festival" pitchFamily="2" charset="0"/>
              </a:rPr>
              <a:t>abrazarse </a:t>
            </a:r>
            <a:r>
              <a:rPr lang="en-CA" sz="4400" dirty="0" err="1">
                <a:solidFill>
                  <a:srgbClr val="660066"/>
                </a:solidFill>
                <a:latin typeface="Afterschool Festival" pitchFamily="2" charset="0"/>
              </a:rPr>
              <a:t>nuestros</a:t>
            </a:r>
            <a:r>
              <a:rPr lang="en-CA" sz="4400" dirty="0">
                <a:solidFill>
                  <a:srgbClr val="660066"/>
                </a:solidFill>
                <a:latin typeface="Afterschool Festival" pitchFamily="2" charset="0"/>
              </a:rPr>
              <a:t> </a:t>
            </a:r>
            <a:r>
              <a:rPr lang="en-CA" sz="4400" dirty="0" err="1">
                <a:solidFill>
                  <a:srgbClr val="660066"/>
                </a:solidFill>
                <a:latin typeface="Afterschool Festival" pitchFamily="2" charset="0"/>
              </a:rPr>
              <a:t>cuerpos</a:t>
            </a:r>
            <a:r>
              <a:rPr lang="en-CA" sz="4400" dirty="0">
                <a:solidFill>
                  <a:srgbClr val="660066"/>
                </a:solidFill>
                <a:latin typeface="Afterschool Festival" pitchFamily="2" charset="0"/>
              </a:rPr>
              <a:t>.</a:t>
            </a:r>
          </a:p>
          <a:p>
            <a:r>
              <a:rPr lang="en-CA" sz="4400" dirty="0">
                <a:solidFill>
                  <a:srgbClr val="660066"/>
                </a:solidFill>
                <a:latin typeface="Afterschool Festival" pitchFamily="2" charset="0"/>
              </a:rPr>
              <a:t> 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D5CB44A4-5E3D-4C4E-B7BF-6175EC8B4739}"/>
              </a:ext>
            </a:extLst>
          </p:cNvPr>
          <p:cNvSpPr txBox="1"/>
          <p:nvPr/>
        </p:nvSpPr>
        <p:spPr>
          <a:xfrm>
            <a:off x="288235" y="2663687"/>
            <a:ext cx="7136296" cy="475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90" i="1" dirty="0">
                <a:solidFill>
                  <a:srgbClr val="660066"/>
                </a:solidFill>
                <a:latin typeface="Calisto MT" panose="02040603050505030304" pitchFamily="18" charset="0"/>
              </a:rPr>
              <a:t>Audio – Gipsy Violin – Henry Mancini 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B4C65E7-F078-4672-94DF-EADCAEB7B386}"/>
              </a:ext>
            </a:extLst>
          </p:cNvPr>
          <p:cNvSpPr txBox="1"/>
          <p:nvPr/>
        </p:nvSpPr>
        <p:spPr>
          <a:xfrm>
            <a:off x="934278" y="2961861"/>
            <a:ext cx="32640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4000" dirty="0">
                <a:solidFill>
                  <a:srgbClr val="660066"/>
                </a:solidFill>
                <a:latin typeface="Fiolex Girls" panose="020B0603050302020204" pitchFamily="34" charset="0"/>
              </a:rPr>
              <a:t>inesgaret@gmail.com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00B6041D-7AC6-4708-9AC8-DF6C712635D7}"/>
              </a:ext>
            </a:extLst>
          </p:cNvPr>
          <p:cNvSpPr txBox="1"/>
          <p:nvPr/>
        </p:nvSpPr>
        <p:spPr>
          <a:xfrm>
            <a:off x="139148" y="6420678"/>
            <a:ext cx="76442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i="1" dirty="0">
                <a:solidFill>
                  <a:srgbClr val="FF99FF"/>
                </a:solidFill>
                <a:latin typeface="Calisto MT" panose="02040603050505030304" pitchFamily="18" charset="0"/>
              </a:rPr>
              <a:t>Todos los derechos de autor © pertenecen a los respectivos artistas / fotógrafos</a:t>
            </a:r>
            <a:endParaRPr lang="en-CA" sz="2000" dirty="0">
              <a:solidFill>
                <a:srgbClr val="FF99FF"/>
              </a:solidFill>
              <a:latin typeface="Calisto MT" panose="02040603050505030304" pitchFamily="18" charset="0"/>
            </a:endParaRP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F364B9B2-A102-4FBF-B82C-5232DA5FC2DA}"/>
              </a:ext>
            </a:extLst>
          </p:cNvPr>
          <p:cNvSpPr/>
          <p:nvPr/>
        </p:nvSpPr>
        <p:spPr>
          <a:xfrm>
            <a:off x="0" y="-139148"/>
            <a:ext cx="12192000" cy="6997148"/>
          </a:xfrm>
          <a:prstGeom prst="rect">
            <a:avLst/>
          </a:prstGeom>
          <a:solidFill>
            <a:srgbClr val="9483B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37953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700"/>
                            </p:stCondLst>
                            <p:childTnLst>
                              <p:par>
                                <p:cTn id="29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47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7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200"/>
                            </p:stCondLst>
                            <p:childTnLst>
                              <p:par>
                                <p:cTn id="45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3200"/>
                            </p:stCondLst>
                            <p:childTnLst>
                              <p:par>
                                <p:cTn id="5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6200"/>
                            </p:stCondLst>
                            <p:childTnLst>
                              <p:par>
                                <p:cTn id="5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8680"/>
                            </p:stCondLst>
                            <p:childTnLst>
                              <p:par>
                                <p:cTn id="63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1680"/>
                            </p:stCondLst>
                            <p:childTnLst>
                              <p:par>
                                <p:cTn id="6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4680"/>
                            </p:stCondLst>
                            <p:childTnLst>
                              <p:par>
                                <p:cTn id="73" presetID="53" presetClass="entr" presetSubtype="528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8660"/>
                            </p:stCondLst>
                            <p:childTnLst>
                              <p:par>
                                <p:cTn id="81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22160"/>
                            </p:stCondLst>
                            <p:childTnLst>
                              <p:par>
                                <p:cTn id="8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29440"/>
                            </p:stCondLst>
                            <p:childTnLst>
                              <p:par>
                                <p:cTn id="9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5280"/>
                            </p:stCondLst>
                            <p:childTnLst>
                              <p:par>
                                <p:cTn id="105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37780"/>
                            </p:stCondLst>
                            <p:childTnLst>
                              <p:par>
                                <p:cTn id="111" presetID="5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53" presetClass="exit" presetSubtype="32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53" presetClass="exit" presetSubtype="32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40280"/>
                            </p:stCondLst>
                            <p:childTnLst>
                              <p:par>
                                <p:cTn id="127" presetID="1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4328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47280"/>
                            </p:stCondLst>
                            <p:childTnLst>
                              <p:par>
                                <p:cTn id="136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338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12" grpId="0"/>
      <p:bldP spid="12" grpId="1"/>
      <p:bldP spid="4" grpId="0"/>
      <p:bldP spid="4" grpId="1"/>
      <p:bldP spid="7" grpId="0"/>
      <p:bldP spid="7" grpId="1"/>
      <p:bldP spid="21" grpId="0"/>
      <p:bldP spid="21" grpId="1"/>
      <p:bldP spid="8" grpId="0"/>
      <p:bldP spid="8" grpId="1"/>
      <p:bldP spid="9" grpId="0"/>
      <p:bldP spid="9" grpId="1"/>
      <p:bldP spid="13" grpId="0"/>
      <p:bldP spid="13" grpId="1"/>
      <p:bldP spid="14" grpId="0"/>
      <p:bldP spid="15" grpId="0"/>
      <p:bldP spid="16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66C7AA8-8C63-49B2-A59B-F90C3B2A7C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B0625E6-C041-4EA1-B090-B953DFFEA7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80B6576F-DB1D-4A3B-97B0-D59084316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B6DC1C9-D8E8-4CFA-A9B6-5B1003C3D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B878FCB-8E7D-4525-8E42-2EEB5A9C2E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CB433EB7-038D-443D-9242-FBB7C34CD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7EA98CD-2AF6-4685-9659-45D189178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A7648049-68A2-4C3E-9D82-8DBBFC5B2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BF36D5A-5064-42B8-B9B9-4A830D1A5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4201C3D0-F746-475C-BA74-EB82AFD4E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0FC6FBB0-CB43-42EB-B06F-C62996A83E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062394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993</TotalTime>
  <Words>218</Words>
  <Application>Microsoft Office PowerPoint</Application>
  <PresentationFormat>Panorámica</PresentationFormat>
  <Paragraphs>15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2" baseType="lpstr">
      <vt:lpstr>Calisto MT</vt:lpstr>
      <vt:lpstr>Calibri</vt:lpstr>
      <vt:lpstr>Afterschool Festival</vt:lpstr>
      <vt:lpstr>Kristen ITC</vt:lpstr>
      <vt:lpstr>Fiolex Girls</vt:lpstr>
      <vt:lpstr>French Script MT</vt:lpstr>
      <vt:lpstr>Arial</vt:lpstr>
      <vt:lpstr>Calibri Light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40</cp:revision>
  <dcterms:created xsi:type="dcterms:W3CDTF">2020-11-11T01:55:35Z</dcterms:created>
  <dcterms:modified xsi:type="dcterms:W3CDTF">2020-11-20T14:36:21Z</dcterms:modified>
</cp:coreProperties>
</file>