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9" r:id="rId3"/>
    <p:sldId id="268" r:id="rId4"/>
    <p:sldId id="265" r:id="rId5"/>
    <p:sldId id="258" r:id="rId6"/>
    <p:sldId id="272" r:id="rId7"/>
    <p:sldId id="271" r:id="rId8"/>
    <p:sldId id="264" r:id="rId9"/>
    <p:sldId id="259" r:id="rId10"/>
    <p:sldId id="263" r:id="rId11"/>
    <p:sldId id="262" r:id="rId12"/>
    <p:sldId id="260" r:id="rId13"/>
    <p:sldId id="261" r:id="rId14"/>
    <p:sldId id="257" r:id="rId15"/>
    <p:sldId id="277" r:id="rId16"/>
    <p:sldId id="256" r:id="rId17"/>
    <p:sldId id="276" r:id="rId18"/>
    <p:sldId id="273" r:id="rId19"/>
    <p:sldId id="275" r:id="rId20"/>
    <p:sldId id="278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fC7iUgUh7FiAHGLiDA/Iw" hashData="2WMBSizOT9Lphitw/Cjge+h05g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0000FF"/>
    <a:srgbClr val="CC3300"/>
    <a:srgbClr val="993300"/>
    <a:srgbClr val="005426"/>
    <a:srgbClr val="FF2F2F"/>
    <a:srgbClr val="FA0000"/>
    <a:srgbClr val="FF3300"/>
    <a:srgbClr val="2E391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27" autoAdjust="0"/>
    <p:restoredTop sz="94660"/>
  </p:normalViewPr>
  <p:slideViewPr>
    <p:cSldViewPr>
      <p:cViewPr>
        <p:scale>
          <a:sx n="60" d="100"/>
          <a:sy n="60" d="100"/>
        </p:scale>
        <p:origin x="-396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FDBC-3326-480C-B080-0F2A70767B5C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5A9E6-7CFD-4A1D-8C06-CDCCCE7467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FDBC-3326-480C-B080-0F2A70767B5C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5A9E6-7CFD-4A1D-8C06-CDCCCE7467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FDBC-3326-480C-B080-0F2A70767B5C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5A9E6-7CFD-4A1D-8C06-CDCCCE7467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FDBC-3326-480C-B080-0F2A70767B5C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5A9E6-7CFD-4A1D-8C06-CDCCCE7467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FDBC-3326-480C-B080-0F2A70767B5C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5A9E6-7CFD-4A1D-8C06-CDCCCE7467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FDBC-3326-480C-B080-0F2A70767B5C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5A9E6-7CFD-4A1D-8C06-CDCCCE7467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FDBC-3326-480C-B080-0F2A70767B5C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5A9E6-7CFD-4A1D-8C06-CDCCCE7467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FDBC-3326-480C-B080-0F2A70767B5C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5A9E6-7CFD-4A1D-8C06-CDCCCE7467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FDBC-3326-480C-B080-0F2A70767B5C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5A9E6-7CFD-4A1D-8C06-CDCCCE7467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FDBC-3326-480C-B080-0F2A70767B5C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5A9E6-7CFD-4A1D-8C06-CDCCCE7467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FDBC-3326-480C-B080-0F2A70767B5C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5A9E6-7CFD-4A1D-8C06-CDCCCE7467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D4A4D4-7F74-44AF-9272-766E83F61E5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45FDBC-3326-480C-B080-0F2A70767B5C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5A9E6-7CFD-4A1D-8C06-CDCCCE7467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3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311526A-CDD5-487A-99B7-948A26F27A1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rasesfrases.es/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9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1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00000"/>
          </a:solidFill>
        </p:spPr>
        <p:txBody>
          <a:bodyPr>
            <a:normAutofit/>
          </a:bodyPr>
          <a:lstStyle/>
          <a:p>
            <a:endParaRPr lang="es-ES" sz="3600" dirty="0"/>
          </a:p>
        </p:txBody>
      </p:sp>
      <p:pic>
        <p:nvPicPr>
          <p:cNvPr id="4" name="3 Imagen" descr="1329257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  <a:ln>
            <a:noFill/>
          </a:ln>
        </p:spPr>
      </p:pic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976"/>
            </a:avLst>
          </a:prstGeom>
          <a:blipFill>
            <a:blip r:embed="rId4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Paralelogramo"/>
          <p:cNvSpPr/>
          <p:nvPr/>
        </p:nvSpPr>
        <p:spPr>
          <a:xfrm>
            <a:off x="357158" y="500042"/>
            <a:ext cx="1216152" cy="914400"/>
          </a:xfrm>
          <a:prstGeom prst="parallelogram">
            <a:avLst>
              <a:gd name="adj" fmla="val 15873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Marco"/>
          <p:cNvSpPr/>
          <p:nvPr/>
        </p:nvSpPr>
        <p:spPr>
          <a:xfrm>
            <a:off x="214282" y="214290"/>
            <a:ext cx="4214842" cy="6429420"/>
          </a:xfrm>
          <a:prstGeom prst="frame">
            <a:avLst>
              <a:gd name="adj1" fmla="val 5167"/>
            </a:avLst>
          </a:prstGeom>
          <a:blipFill>
            <a:blip r:embed="rId4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4500562" y="214290"/>
            <a:ext cx="4429156" cy="6429420"/>
          </a:xfrm>
          <a:prstGeom prst="frame">
            <a:avLst>
              <a:gd name="adj1" fmla="val 5167"/>
            </a:avLst>
          </a:prstGeom>
          <a:blipFill>
            <a:blip r:embed="rId4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 flipH="1" flipV="1">
            <a:off x="285720" y="2000240"/>
            <a:ext cx="142876" cy="7143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28596" y="4429132"/>
            <a:ext cx="3786214" cy="285752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2143108" y="785794"/>
            <a:ext cx="214314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57158" y="428604"/>
            <a:ext cx="3857652" cy="6072230"/>
          </a:xfrm>
          <a:prstGeom prst="rect">
            <a:avLst/>
          </a:prstGeom>
          <a:solidFill>
            <a:schemeClr val="tx2">
              <a:lumMod val="75000"/>
              <a:alpha val="4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714876" y="357166"/>
            <a:ext cx="4071966" cy="6072230"/>
          </a:xfrm>
          <a:prstGeom prst="rect">
            <a:avLst/>
          </a:prstGeom>
          <a:solidFill>
            <a:schemeClr val="tx2">
              <a:lumMod val="75000"/>
              <a:alpha val="4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WordArt 2"/>
          <p:cNvSpPr>
            <a:spLocks noChangeArrowheads="1" noChangeShapeType="1" noTextEdit="1"/>
          </p:cNvSpPr>
          <p:nvPr/>
        </p:nvSpPr>
        <p:spPr bwMode="auto">
          <a:xfrm>
            <a:off x="1714480" y="1214422"/>
            <a:ext cx="5357850" cy="18573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">
                <a:rot lat="21299999" lon="0" rev="0"/>
              </a:camera>
              <a:lightRig rig="legacyFlat4" dir="b"/>
            </a:scene3d>
            <a:sp3d extrusionH="3630600" prstMaterial="legacyPlastic">
              <a:extrusionClr>
                <a:srgbClr val="663300"/>
              </a:extrusionClr>
            </a:sp3d>
          </a:bodyPr>
          <a:lstStyle/>
          <a:p>
            <a:pPr algn="ctr" rtl="0"/>
            <a:r>
              <a:rPr lang="es-ES" sz="4800" kern="10" spc="0" dirty="0" smtClean="0">
                <a:ln w="12700">
                  <a:round/>
                  <a:headEnd/>
                  <a:tailEnd/>
                </a:ln>
                <a:solidFill>
                  <a:srgbClr val="ED2C05"/>
                </a:solidFill>
                <a:effectLst/>
                <a:latin typeface="Vivian"/>
              </a:rPr>
              <a:t>Amapolas</a:t>
            </a:r>
            <a:endParaRPr lang="es-ES" sz="4800" kern="10" spc="0" dirty="0">
              <a:ln w="12700">
                <a:round/>
                <a:headEnd/>
                <a:tailEnd/>
              </a:ln>
              <a:solidFill>
                <a:srgbClr val="ED2C05"/>
              </a:solidFill>
              <a:effectLst/>
              <a:latin typeface="Vivian"/>
            </a:endParaRPr>
          </a:p>
        </p:txBody>
      </p:sp>
    </p:spTree>
  </p:cSld>
  <p:clrMapOvr>
    <a:masterClrMapping/>
  </p:clrMapOvr>
  <p:transition advTm="20000">
    <p:sndAc>
      <p:stSnd>
        <p:snd r:embed="rId2" name="Nana Mouskouri - Amapo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4" grpId="0" animBg="1"/>
      <p:bldP spid="15" grpId="0" animBg="1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1953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3195375.jpg"/>
          <p:cNvPicPr>
            <a:picLocks noChangeAspect="1"/>
          </p:cNvPicPr>
          <p:nvPr/>
        </p:nvPicPr>
        <p:blipFill>
          <a:blip r:embed="rId2"/>
          <a:srcRect l="7708" t="55069" r="65730" b="14722"/>
          <a:stretch>
            <a:fillRect/>
          </a:stretch>
        </p:blipFill>
        <p:spPr>
          <a:xfrm rot="21000748">
            <a:off x="2186648" y="3407416"/>
            <a:ext cx="2428892" cy="2361937"/>
          </a:xfrm>
          <a:prstGeom prst="teardrop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6 Imagen" descr="13195375.jpg"/>
          <p:cNvPicPr>
            <a:picLocks noChangeAspect="1"/>
          </p:cNvPicPr>
          <p:nvPr/>
        </p:nvPicPr>
        <p:blipFill>
          <a:blip r:embed="rId2"/>
          <a:srcRect l="7708" t="55069" r="65730" b="14722"/>
          <a:stretch>
            <a:fillRect/>
          </a:stretch>
        </p:blipFill>
        <p:spPr>
          <a:xfrm rot="10379230">
            <a:off x="4273838" y="711203"/>
            <a:ext cx="2428892" cy="2286016"/>
          </a:xfrm>
          <a:prstGeom prst="teardrop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" name="7 Imagen" descr="13195375.jpg"/>
          <p:cNvPicPr>
            <a:picLocks noChangeAspect="1"/>
          </p:cNvPicPr>
          <p:nvPr/>
        </p:nvPicPr>
        <p:blipFill>
          <a:blip r:embed="rId2"/>
          <a:srcRect l="7708" t="55069" r="65730" b="14722"/>
          <a:stretch>
            <a:fillRect/>
          </a:stretch>
        </p:blipFill>
        <p:spPr>
          <a:xfrm rot="4973750">
            <a:off x="1781193" y="851855"/>
            <a:ext cx="2428892" cy="2436586"/>
          </a:xfrm>
          <a:prstGeom prst="teardrop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9" name="8 Imagen" descr="13195375.jpg"/>
          <p:cNvPicPr>
            <a:picLocks noChangeAspect="1"/>
          </p:cNvPicPr>
          <p:nvPr/>
        </p:nvPicPr>
        <p:blipFill>
          <a:blip r:embed="rId2"/>
          <a:srcRect l="7708" t="55069" r="65730" b="14722"/>
          <a:stretch>
            <a:fillRect/>
          </a:stretch>
        </p:blipFill>
        <p:spPr>
          <a:xfrm rot="15703154">
            <a:off x="4684985" y="3006961"/>
            <a:ext cx="2428892" cy="2552960"/>
          </a:xfrm>
          <a:prstGeom prst="teardrop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0" name="9 CuadroTexto"/>
          <p:cNvSpPr txBox="1"/>
          <p:nvPr/>
        </p:nvSpPr>
        <p:spPr>
          <a:xfrm>
            <a:off x="214282" y="285728"/>
            <a:ext cx="430919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Entre el trigal naciste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dándome color y animándome.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487556_5128745_9093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am_487556_5128745_909314.jpg"/>
          <p:cNvPicPr>
            <a:picLocks noChangeAspect="1"/>
          </p:cNvPicPr>
          <p:nvPr/>
        </p:nvPicPr>
        <p:blipFill>
          <a:blip r:embed="rId2"/>
          <a:srcRect l="3021" t="43603" r="43854"/>
          <a:stretch>
            <a:fillRect/>
          </a:stretch>
        </p:blipFill>
        <p:spPr>
          <a:xfrm>
            <a:off x="1285852" y="214290"/>
            <a:ext cx="6429420" cy="6146808"/>
          </a:xfrm>
          <a:prstGeom prst="donut">
            <a:avLst>
              <a:gd name="adj" fmla="val 15506"/>
            </a:avLst>
          </a:prstGeom>
          <a:ln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5 Imagen" descr="am_487556_5128745_909314.jpg"/>
          <p:cNvPicPr>
            <a:picLocks noChangeAspect="1"/>
          </p:cNvPicPr>
          <p:nvPr/>
        </p:nvPicPr>
        <p:blipFill>
          <a:blip r:embed="rId2"/>
          <a:srcRect l="3021" t="43603" r="43854"/>
          <a:stretch>
            <a:fillRect/>
          </a:stretch>
        </p:blipFill>
        <p:spPr>
          <a:xfrm>
            <a:off x="2357422" y="1214422"/>
            <a:ext cx="4286281" cy="4090788"/>
          </a:xfrm>
          <a:prstGeom prst="donut">
            <a:avLst>
              <a:gd name="adj" fmla="val 19363"/>
            </a:avLst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6 Imagen" descr="am_487556_5128745_909314.jpg"/>
          <p:cNvPicPr>
            <a:picLocks noChangeAspect="1"/>
          </p:cNvPicPr>
          <p:nvPr/>
        </p:nvPicPr>
        <p:blipFill>
          <a:blip r:embed="rId2"/>
          <a:srcRect l="3021" t="43603" r="43854"/>
          <a:stretch>
            <a:fillRect/>
          </a:stretch>
        </p:blipFill>
        <p:spPr>
          <a:xfrm>
            <a:off x="3286116" y="2071678"/>
            <a:ext cx="2428892" cy="2381436"/>
          </a:xfrm>
          <a:prstGeom prst="donut">
            <a:avLst>
              <a:gd name="adj" fmla="val 27258"/>
            </a:avLst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8" name="7 CuadroTexto"/>
          <p:cNvSpPr txBox="1"/>
          <p:nvPr/>
        </p:nvSpPr>
        <p:spPr>
          <a:xfrm>
            <a:off x="5143504" y="285728"/>
            <a:ext cx="33153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</a:rPr>
              <a:t>Qué seria sin tu rojo,</a:t>
            </a:r>
            <a:br>
              <a:rPr lang="es-ES" sz="2400" b="1" dirty="0" smtClean="0">
                <a:solidFill>
                  <a:srgbClr val="FFFF00"/>
                </a:solidFill>
              </a:rPr>
            </a:br>
            <a:r>
              <a:rPr lang="es-ES" sz="2400" b="1" dirty="0" smtClean="0">
                <a:solidFill>
                  <a:srgbClr val="FFFF00"/>
                </a:solidFill>
              </a:rPr>
              <a:t>mi pálido despertar???.</a:t>
            </a:r>
            <a:br>
              <a:rPr lang="es-ES" sz="2400" b="1" dirty="0" smtClean="0">
                <a:solidFill>
                  <a:srgbClr val="FFFF00"/>
                </a:solidFill>
              </a:rPr>
            </a:b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000"/>
                            </p:stCondLst>
                            <p:childTnLst>
                              <p:par>
                                <p:cTn id="3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108c8531ae4e183de23a37be4c_pre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8108c8531ae4e183de23a37be4c_prev.jpg"/>
          <p:cNvPicPr>
            <a:picLocks noChangeAspect="1"/>
          </p:cNvPicPr>
          <p:nvPr/>
        </p:nvPicPr>
        <p:blipFill>
          <a:blip r:embed="rId2"/>
          <a:srcRect l="68646" t="39444" r="7135" b="20972"/>
          <a:stretch>
            <a:fillRect/>
          </a:stretch>
        </p:blipFill>
        <p:spPr>
          <a:xfrm>
            <a:off x="0" y="0"/>
            <a:ext cx="642942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8108c8531ae4e183de23a37be4c_prev.jpg"/>
          <p:cNvPicPr>
            <a:picLocks noChangeAspect="1"/>
          </p:cNvPicPr>
          <p:nvPr/>
        </p:nvPicPr>
        <p:blipFill>
          <a:blip r:embed="rId2"/>
          <a:srcRect l="68646" t="39444" r="7135" b="20972"/>
          <a:stretch>
            <a:fillRect/>
          </a:stretch>
        </p:blipFill>
        <p:spPr>
          <a:xfrm>
            <a:off x="714348" y="0"/>
            <a:ext cx="633418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8108c8531ae4e183de23a37be4c_prev.jpg"/>
          <p:cNvPicPr>
            <a:picLocks noChangeAspect="1"/>
          </p:cNvPicPr>
          <p:nvPr/>
        </p:nvPicPr>
        <p:blipFill>
          <a:blip r:embed="rId2"/>
          <a:srcRect l="68646" t="39444" r="7135" b="20972"/>
          <a:stretch>
            <a:fillRect/>
          </a:stretch>
        </p:blipFill>
        <p:spPr>
          <a:xfrm>
            <a:off x="1428728" y="0"/>
            <a:ext cx="633418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8108c8531ae4e183de23a37be4c_prev.jpg"/>
          <p:cNvPicPr>
            <a:picLocks noChangeAspect="1"/>
          </p:cNvPicPr>
          <p:nvPr/>
        </p:nvPicPr>
        <p:blipFill>
          <a:blip r:embed="rId2"/>
          <a:srcRect l="68646" t="39444" r="7135" b="20972"/>
          <a:stretch>
            <a:fillRect/>
          </a:stretch>
        </p:blipFill>
        <p:spPr>
          <a:xfrm>
            <a:off x="2071670" y="0"/>
            <a:ext cx="633418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8 Imagen" descr="8108c8531ae4e183de23a37be4c_prev.jpg"/>
          <p:cNvPicPr>
            <a:picLocks noChangeAspect="1"/>
          </p:cNvPicPr>
          <p:nvPr/>
        </p:nvPicPr>
        <p:blipFill>
          <a:blip r:embed="rId2"/>
          <a:srcRect l="68646" t="39444" r="7135" b="20972"/>
          <a:stretch>
            <a:fillRect/>
          </a:stretch>
        </p:blipFill>
        <p:spPr>
          <a:xfrm>
            <a:off x="2714612" y="0"/>
            <a:ext cx="633418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0" name="9 Imagen" descr="8108c8531ae4e183de23a37be4c_prev.jpg"/>
          <p:cNvPicPr>
            <a:picLocks noChangeAspect="1"/>
          </p:cNvPicPr>
          <p:nvPr/>
        </p:nvPicPr>
        <p:blipFill>
          <a:blip r:embed="rId2"/>
          <a:srcRect l="68646" t="39444" r="7135" b="20972"/>
          <a:stretch>
            <a:fillRect/>
          </a:stretch>
        </p:blipFill>
        <p:spPr>
          <a:xfrm>
            <a:off x="3357554" y="0"/>
            <a:ext cx="633418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1" name="10 Imagen" descr="8108c8531ae4e183de23a37be4c_prev.jpg"/>
          <p:cNvPicPr>
            <a:picLocks noChangeAspect="1"/>
          </p:cNvPicPr>
          <p:nvPr/>
        </p:nvPicPr>
        <p:blipFill>
          <a:blip r:embed="rId2"/>
          <a:srcRect l="68646" t="39444" r="7135" b="20972"/>
          <a:stretch>
            <a:fillRect/>
          </a:stretch>
        </p:blipFill>
        <p:spPr>
          <a:xfrm>
            <a:off x="4071934" y="0"/>
            <a:ext cx="633418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2" name="11 Imagen" descr="8108c8531ae4e183de23a37be4c_prev.jpg"/>
          <p:cNvPicPr>
            <a:picLocks noChangeAspect="1"/>
          </p:cNvPicPr>
          <p:nvPr/>
        </p:nvPicPr>
        <p:blipFill>
          <a:blip r:embed="rId2"/>
          <a:srcRect l="68646" t="39444" r="7135" b="20972"/>
          <a:stretch>
            <a:fillRect/>
          </a:stretch>
        </p:blipFill>
        <p:spPr>
          <a:xfrm>
            <a:off x="4643438" y="0"/>
            <a:ext cx="633418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3" name="12 Imagen" descr="8108c8531ae4e183de23a37be4c_prev.jpg"/>
          <p:cNvPicPr>
            <a:picLocks noChangeAspect="1"/>
          </p:cNvPicPr>
          <p:nvPr/>
        </p:nvPicPr>
        <p:blipFill>
          <a:blip r:embed="rId2"/>
          <a:srcRect l="68646" t="39444" r="7135" b="20972"/>
          <a:stretch>
            <a:fillRect/>
          </a:stretch>
        </p:blipFill>
        <p:spPr>
          <a:xfrm>
            <a:off x="5286380" y="0"/>
            <a:ext cx="633418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4" name="13 Imagen" descr="8108c8531ae4e183de23a37be4c_prev.jpg"/>
          <p:cNvPicPr>
            <a:picLocks noChangeAspect="1"/>
          </p:cNvPicPr>
          <p:nvPr/>
        </p:nvPicPr>
        <p:blipFill>
          <a:blip r:embed="rId2"/>
          <a:srcRect l="68646" t="39444" r="7135" b="20972"/>
          <a:stretch>
            <a:fillRect/>
          </a:stretch>
        </p:blipFill>
        <p:spPr>
          <a:xfrm>
            <a:off x="5929322" y="0"/>
            <a:ext cx="633418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5" name="14 Imagen" descr="8108c8531ae4e183de23a37be4c_prev.jpg"/>
          <p:cNvPicPr>
            <a:picLocks noChangeAspect="1"/>
          </p:cNvPicPr>
          <p:nvPr/>
        </p:nvPicPr>
        <p:blipFill>
          <a:blip r:embed="rId2"/>
          <a:srcRect l="68646" t="39444" r="7135" b="20972"/>
          <a:stretch>
            <a:fillRect/>
          </a:stretch>
        </p:blipFill>
        <p:spPr>
          <a:xfrm>
            <a:off x="6572264" y="0"/>
            <a:ext cx="633418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6" name="15 Imagen" descr="8108c8531ae4e183de23a37be4c_prev.jpg"/>
          <p:cNvPicPr>
            <a:picLocks noChangeAspect="1"/>
          </p:cNvPicPr>
          <p:nvPr/>
        </p:nvPicPr>
        <p:blipFill>
          <a:blip r:embed="rId2"/>
          <a:srcRect l="68646" t="39444" r="7135" b="20972"/>
          <a:stretch>
            <a:fillRect/>
          </a:stretch>
        </p:blipFill>
        <p:spPr>
          <a:xfrm>
            <a:off x="7215206" y="0"/>
            <a:ext cx="633418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7" name="16 Imagen" descr="8108c8531ae4e183de23a37be4c_prev.jpg"/>
          <p:cNvPicPr>
            <a:picLocks noChangeAspect="1"/>
          </p:cNvPicPr>
          <p:nvPr/>
        </p:nvPicPr>
        <p:blipFill>
          <a:blip r:embed="rId2"/>
          <a:srcRect l="68646" t="39444" r="7135" b="20972"/>
          <a:stretch>
            <a:fillRect/>
          </a:stretch>
        </p:blipFill>
        <p:spPr>
          <a:xfrm>
            <a:off x="7858148" y="0"/>
            <a:ext cx="633418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8" name="17 Imagen" descr="8108c8531ae4e183de23a37be4c_prev.jpg"/>
          <p:cNvPicPr>
            <a:picLocks noChangeAspect="1"/>
          </p:cNvPicPr>
          <p:nvPr/>
        </p:nvPicPr>
        <p:blipFill>
          <a:blip r:embed="rId2"/>
          <a:srcRect l="68646" t="39444" r="7135" b="20972"/>
          <a:stretch>
            <a:fillRect/>
          </a:stretch>
        </p:blipFill>
        <p:spPr>
          <a:xfrm>
            <a:off x="8510582" y="0"/>
            <a:ext cx="633418" cy="6858000"/>
          </a:xfrm>
          <a:prstGeom prst="frame">
            <a:avLst>
              <a:gd name="adj1" fmla="val 3281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9" name="18 CuadroTexto"/>
          <p:cNvSpPr txBox="1"/>
          <p:nvPr/>
        </p:nvSpPr>
        <p:spPr>
          <a:xfrm>
            <a:off x="357158" y="214290"/>
            <a:ext cx="402385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/>
              <a:t>Y de dónde vendría mi sabor</a:t>
            </a:r>
            <a:br>
              <a:rPr lang="es-ES" sz="2400" b="1" dirty="0" smtClean="0"/>
            </a:br>
            <a:r>
              <a:rPr lang="es-ES" sz="2400" b="1" dirty="0" smtClean="0"/>
              <a:t>tan bueno de pan???</a:t>
            </a:r>
            <a:br>
              <a:rPr lang="es-ES" sz="2400" b="1" dirty="0" smtClean="0"/>
            </a:br>
            <a:endParaRPr lang="es-ES" sz="2400" b="1" dirty="0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7233237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Luna"/>
          <p:cNvSpPr/>
          <p:nvPr/>
        </p:nvSpPr>
        <p:spPr>
          <a:xfrm>
            <a:off x="285720" y="214290"/>
            <a:ext cx="4572032" cy="6429420"/>
          </a:xfrm>
          <a:prstGeom prst="moon">
            <a:avLst>
              <a:gd name="adj" fmla="val 46825"/>
            </a:avLst>
          </a:prstGeom>
          <a:solidFill>
            <a:srgbClr val="FF33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643438" y="214290"/>
            <a:ext cx="4286280" cy="6429420"/>
          </a:xfrm>
          <a:prstGeom prst="moon">
            <a:avLst>
              <a:gd name="adj" fmla="val 48595"/>
            </a:avLst>
          </a:prstGeom>
          <a:solidFill>
            <a:srgbClr val="FF33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643174" y="714356"/>
            <a:ext cx="1928826" cy="5500726"/>
          </a:xfrm>
          <a:prstGeom prst="moon">
            <a:avLst>
              <a:gd name="adj" fmla="val 60728"/>
            </a:avLst>
          </a:prstGeom>
          <a:solidFill>
            <a:srgbClr val="FF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572000" y="714356"/>
            <a:ext cx="2143140" cy="5500726"/>
          </a:xfrm>
          <a:prstGeom prst="moon">
            <a:avLst>
              <a:gd name="adj" fmla="val 54507"/>
            </a:avLst>
          </a:prstGeom>
          <a:solidFill>
            <a:srgbClr val="FF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85720" y="1071546"/>
            <a:ext cx="437010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Naces amapola para alegrarme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tu rojo, mi despertar.</a:t>
            </a:r>
          </a:p>
          <a:p>
            <a:endParaRPr lang="es-ES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027300990_2aebac4711_o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-1" y="0"/>
            <a:ext cx="9155097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00042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428604"/>
            <a:ext cx="9144000" cy="500042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928670"/>
            <a:ext cx="9144000" cy="500042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428736"/>
            <a:ext cx="9144000" cy="500042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1928802"/>
            <a:ext cx="9144000" cy="500042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428868"/>
            <a:ext cx="9144000" cy="500042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928934"/>
            <a:ext cx="9144000" cy="500042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3429000"/>
            <a:ext cx="9144000" cy="500042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3929066"/>
            <a:ext cx="9144000" cy="500042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4429132"/>
            <a:ext cx="9144000" cy="500042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4929198"/>
            <a:ext cx="9144000" cy="500042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5429264"/>
            <a:ext cx="9144000" cy="500042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5929330"/>
            <a:ext cx="9144000" cy="500042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apolas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F9983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4118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 flipH="1">
            <a:off x="3536161" y="1250161"/>
            <a:ext cx="2071678" cy="9144000"/>
          </a:xfrm>
          <a:prstGeom prst="chevron">
            <a:avLst>
              <a:gd name="adj" fmla="val 76147"/>
            </a:avLst>
          </a:prstGeom>
          <a:solidFill>
            <a:srgbClr val="C00000">
              <a:alpha val="8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 flipH="1">
            <a:off x="3500442" y="571500"/>
            <a:ext cx="2143116" cy="9144000"/>
          </a:xfrm>
          <a:prstGeom prst="chevron">
            <a:avLst>
              <a:gd name="adj" fmla="val 76147"/>
            </a:avLst>
          </a:prstGeom>
          <a:solidFill>
            <a:srgbClr val="C00000">
              <a:alpha val="8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 flipH="1">
            <a:off x="3429004" y="-142880"/>
            <a:ext cx="2285992" cy="9144000"/>
          </a:xfrm>
          <a:prstGeom prst="chevron">
            <a:avLst>
              <a:gd name="adj" fmla="val 76147"/>
            </a:avLst>
          </a:prstGeom>
          <a:solidFill>
            <a:srgbClr val="C00000">
              <a:alpha val="8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3571880" y="-428632"/>
            <a:ext cx="2000240" cy="9144000"/>
          </a:xfrm>
          <a:prstGeom prst="chevron">
            <a:avLst>
              <a:gd name="adj" fmla="val 76147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607599" y="-3607599"/>
            <a:ext cx="1928802" cy="9144000"/>
          </a:xfrm>
          <a:prstGeom prst="chevron">
            <a:avLst>
              <a:gd name="adj" fmla="val 76147"/>
            </a:avLst>
          </a:prstGeom>
          <a:solidFill>
            <a:srgbClr val="C00000">
              <a:alpha val="8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571868" y="-3000388"/>
            <a:ext cx="2000264" cy="9144000"/>
          </a:xfrm>
          <a:prstGeom prst="chevron">
            <a:avLst>
              <a:gd name="adj" fmla="val 76147"/>
            </a:avLst>
          </a:prstGeom>
          <a:solidFill>
            <a:srgbClr val="C00000">
              <a:alpha val="8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536149" y="-2321727"/>
            <a:ext cx="2071702" cy="9144000"/>
          </a:xfrm>
          <a:prstGeom prst="chevron">
            <a:avLst>
              <a:gd name="adj" fmla="val 76147"/>
            </a:avLst>
          </a:prstGeom>
          <a:solidFill>
            <a:srgbClr val="C00000">
              <a:alpha val="8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2643174" y="0"/>
            <a:ext cx="366959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amapola encantadora, 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nace y crece en el trigal; 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color bello acalora, 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¡No compite, no hay rival! 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apolas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amapolas (5).jpg"/>
          <p:cNvPicPr>
            <a:picLocks noChangeAspect="1"/>
          </p:cNvPicPr>
          <p:nvPr/>
        </p:nvPicPr>
        <p:blipFill>
          <a:blip r:embed="rId2"/>
          <a:srcRect l="51458" r="21979"/>
          <a:stretch>
            <a:fillRect/>
          </a:stretch>
        </p:blipFill>
        <p:spPr>
          <a:xfrm>
            <a:off x="0" y="0"/>
            <a:ext cx="2143108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amapolas (5).jpg"/>
          <p:cNvPicPr>
            <a:picLocks noChangeAspect="1"/>
          </p:cNvPicPr>
          <p:nvPr/>
        </p:nvPicPr>
        <p:blipFill>
          <a:blip r:embed="rId2"/>
          <a:srcRect l="51458" r="21979"/>
          <a:stretch>
            <a:fillRect/>
          </a:stretch>
        </p:blipFill>
        <p:spPr>
          <a:xfrm>
            <a:off x="2285984" y="0"/>
            <a:ext cx="2143108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amapolas (5).jpg"/>
          <p:cNvPicPr>
            <a:picLocks noChangeAspect="1"/>
          </p:cNvPicPr>
          <p:nvPr/>
        </p:nvPicPr>
        <p:blipFill>
          <a:blip r:embed="rId2"/>
          <a:srcRect l="51458" r="21979"/>
          <a:stretch>
            <a:fillRect/>
          </a:stretch>
        </p:blipFill>
        <p:spPr>
          <a:xfrm>
            <a:off x="4643438" y="0"/>
            <a:ext cx="2143108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amapolas (5).jpg"/>
          <p:cNvPicPr>
            <a:picLocks noChangeAspect="1"/>
          </p:cNvPicPr>
          <p:nvPr/>
        </p:nvPicPr>
        <p:blipFill>
          <a:blip r:embed="rId2"/>
          <a:srcRect l="51458" r="21979"/>
          <a:stretch>
            <a:fillRect/>
          </a:stretch>
        </p:blipFill>
        <p:spPr>
          <a:xfrm>
            <a:off x="7000892" y="0"/>
            <a:ext cx="2143108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9" name="8 CuadroTexto"/>
          <p:cNvSpPr txBox="1"/>
          <p:nvPr/>
        </p:nvSpPr>
        <p:spPr>
          <a:xfrm>
            <a:off x="1000100" y="1214422"/>
            <a:ext cx="379623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Ella es, la reina del campo 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silvestre y especial; 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reviste con encanto.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rojo y verde natural 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o de amapol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2143108" cy="6858000"/>
          </a:xfrm>
          <a:prstGeom prst="diamond">
            <a:avLst/>
          </a:prstGeom>
          <a:solidFill>
            <a:srgbClr val="005426">
              <a:alpha val="5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285984" y="0"/>
            <a:ext cx="2143140" cy="6858000"/>
          </a:xfrm>
          <a:prstGeom prst="diamond">
            <a:avLst/>
          </a:prstGeom>
          <a:solidFill>
            <a:srgbClr val="FF0000">
              <a:alpha val="5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6929422" y="0"/>
            <a:ext cx="2214578" cy="6858000"/>
          </a:xfrm>
          <a:prstGeom prst="diamond">
            <a:avLst/>
          </a:prstGeom>
          <a:solidFill>
            <a:srgbClr val="FF0000">
              <a:alpha val="5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0"/>
            <a:ext cx="2214578" cy="6858000"/>
          </a:xfrm>
          <a:prstGeom prst="diamond">
            <a:avLst/>
          </a:prstGeom>
          <a:solidFill>
            <a:srgbClr val="005426">
              <a:alpha val="5882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714876" y="4365010"/>
            <a:ext cx="5154839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</a:rPr>
              <a:t>La amapola encantadora, </a:t>
            </a:r>
            <a:br>
              <a:rPr lang="es-ES" sz="2400" b="1" dirty="0" smtClean="0">
                <a:solidFill>
                  <a:srgbClr val="FFFF00"/>
                </a:solidFill>
              </a:rPr>
            </a:br>
            <a:r>
              <a:rPr lang="es-ES" sz="2400" b="1" dirty="0" smtClean="0">
                <a:solidFill>
                  <a:srgbClr val="FFFF00"/>
                </a:solidFill>
              </a:rPr>
              <a:t>ganas tiene de jugar </a:t>
            </a:r>
            <a:br>
              <a:rPr lang="es-ES" sz="2400" b="1" dirty="0" smtClean="0">
                <a:solidFill>
                  <a:srgbClr val="FFFF00"/>
                </a:solidFill>
              </a:rPr>
            </a:br>
            <a:r>
              <a:rPr lang="es-ES" sz="2400" b="1" dirty="0" smtClean="0">
                <a:solidFill>
                  <a:srgbClr val="FFFF00"/>
                </a:solidFill>
              </a:rPr>
              <a:t>y el trigo la enamora </a:t>
            </a:r>
            <a:br>
              <a:rPr lang="es-ES" sz="2400" b="1" dirty="0" smtClean="0">
                <a:solidFill>
                  <a:srgbClr val="FFFF00"/>
                </a:solidFill>
              </a:rPr>
            </a:br>
            <a:r>
              <a:rPr lang="es-ES" sz="2400" b="1" dirty="0" smtClean="0">
                <a:solidFill>
                  <a:srgbClr val="FFFF00"/>
                </a:solidFill>
              </a:rPr>
              <a:t>con su alegre bambolear</a:t>
            </a:r>
          </a:p>
          <a:p>
            <a:endParaRPr lang="es-ES" sz="2000" b="1" dirty="0" smtClean="0">
              <a:solidFill>
                <a:schemeClr val="bg1"/>
              </a:solidFill>
            </a:endParaRPr>
          </a:p>
          <a:p>
            <a:endParaRPr lang="es-ES" sz="2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os_de_amapolas_01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Lágrima"/>
          <p:cNvSpPr/>
          <p:nvPr/>
        </p:nvSpPr>
        <p:spPr>
          <a:xfrm flipH="1">
            <a:off x="9858412" y="8205321"/>
            <a:ext cx="285752" cy="45719"/>
          </a:xfrm>
          <a:prstGeom prst="teardrop">
            <a:avLst>
              <a:gd name="adj" fmla="val 20000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671508" flipH="1" flipV="1">
            <a:off x="9922975" y="2185446"/>
            <a:ext cx="45719" cy="45719"/>
          </a:xfrm>
          <a:prstGeom prst="teardrop">
            <a:avLst>
              <a:gd name="adj" fmla="val 20000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6399823" flipV="1">
            <a:off x="11589867" y="1144508"/>
            <a:ext cx="76963" cy="92672"/>
          </a:xfrm>
          <a:prstGeom prst="teardrop">
            <a:avLst>
              <a:gd name="adj" fmla="val 20000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128357" flipV="1">
            <a:off x="9764719" y="5472767"/>
            <a:ext cx="688834" cy="766559"/>
          </a:xfrm>
          <a:prstGeom prst="teardrop">
            <a:avLst>
              <a:gd name="adj" fmla="val 118354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heurón"/>
          <p:cNvSpPr/>
          <p:nvPr/>
        </p:nvSpPr>
        <p:spPr>
          <a:xfrm>
            <a:off x="0" y="0"/>
            <a:ext cx="1857356" cy="6858000"/>
          </a:xfrm>
          <a:prstGeom prst="chevron">
            <a:avLst>
              <a:gd name="adj" fmla="val 75641"/>
            </a:avLst>
          </a:prstGeom>
          <a:solidFill>
            <a:srgbClr val="FF33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42910" y="0"/>
            <a:ext cx="1857356" cy="6858000"/>
          </a:xfrm>
          <a:prstGeom prst="chevron">
            <a:avLst>
              <a:gd name="adj" fmla="val 75641"/>
            </a:avLst>
          </a:prstGeom>
          <a:solidFill>
            <a:srgbClr val="FF33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285852" y="0"/>
            <a:ext cx="1857356" cy="6858000"/>
          </a:xfrm>
          <a:prstGeom prst="chevron">
            <a:avLst>
              <a:gd name="adj" fmla="val 75641"/>
            </a:avLst>
          </a:prstGeom>
          <a:solidFill>
            <a:srgbClr val="FF33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000232" y="0"/>
            <a:ext cx="1857356" cy="6858000"/>
          </a:xfrm>
          <a:prstGeom prst="chevron">
            <a:avLst>
              <a:gd name="adj" fmla="val 75641"/>
            </a:avLst>
          </a:prstGeom>
          <a:solidFill>
            <a:srgbClr val="FF33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2786050" y="0"/>
            <a:ext cx="1857356" cy="6858000"/>
          </a:xfrm>
          <a:prstGeom prst="chevron">
            <a:avLst>
              <a:gd name="adj" fmla="val 75641"/>
            </a:avLst>
          </a:prstGeom>
          <a:solidFill>
            <a:srgbClr val="FF33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7143768" y="0"/>
            <a:ext cx="2000232" cy="6858000"/>
          </a:xfrm>
          <a:prstGeom prst="chevron">
            <a:avLst>
              <a:gd name="adj" fmla="val 75641"/>
            </a:avLst>
          </a:prstGeom>
          <a:solidFill>
            <a:srgbClr val="FF33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6572264" y="0"/>
            <a:ext cx="2000232" cy="6858000"/>
          </a:xfrm>
          <a:prstGeom prst="chevron">
            <a:avLst>
              <a:gd name="adj" fmla="val 75641"/>
            </a:avLst>
          </a:prstGeom>
          <a:solidFill>
            <a:srgbClr val="FF33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5929322" y="0"/>
            <a:ext cx="2000232" cy="6858000"/>
          </a:xfrm>
          <a:prstGeom prst="chevron">
            <a:avLst>
              <a:gd name="adj" fmla="val 75641"/>
            </a:avLst>
          </a:prstGeom>
          <a:solidFill>
            <a:srgbClr val="FF33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5286380" y="0"/>
            <a:ext cx="2000232" cy="6858000"/>
          </a:xfrm>
          <a:prstGeom prst="chevron">
            <a:avLst>
              <a:gd name="adj" fmla="val 75641"/>
            </a:avLst>
          </a:prstGeom>
          <a:solidFill>
            <a:srgbClr val="FF33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4643438" y="0"/>
            <a:ext cx="2000232" cy="6858000"/>
          </a:xfrm>
          <a:prstGeom prst="chevron">
            <a:avLst>
              <a:gd name="adj" fmla="val 75641"/>
            </a:avLst>
          </a:prstGeom>
          <a:solidFill>
            <a:srgbClr val="FF33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8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8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8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8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t-a216064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Anillo"/>
          <p:cNvSpPr/>
          <p:nvPr/>
        </p:nvSpPr>
        <p:spPr>
          <a:xfrm>
            <a:off x="285720" y="0"/>
            <a:ext cx="1571604" cy="6858000"/>
          </a:xfrm>
          <a:prstGeom prst="donut">
            <a:avLst>
              <a:gd name="adj" fmla="val 31061"/>
            </a:avLst>
          </a:prstGeom>
          <a:solidFill>
            <a:srgbClr val="FF3300">
              <a:alpha val="7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857224" y="0"/>
            <a:ext cx="1571604" cy="6858000"/>
          </a:xfrm>
          <a:prstGeom prst="donut">
            <a:avLst>
              <a:gd name="adj" fmla="val 31061"/>
            </a:avLst>
          </a:prstGeom>
          <a:solidFill>
            <a:srgbClr val="FF3300">
              <a:alpha val="7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643042" y="0"/>
            <a:ext cx="1571604" cy="6858000"/>
          </a:xfrm>
          <a:prstGeom prst="donut">
            <a:avLst>
              <a:gd name="adj" fmla="val 31061"/>
            </a:avLst>
          </a:prstGeom>
          <a:solidFill>
            <a:srgbClr val="FF3300">
              <a:alpha val="7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357422" y="0"/>
            <a:ext cx="1571604" cy="6858000"/>
          </a:xfrm>
          <a:prstGeom prst="donut">
            <a:avLst>
              <a:gd name="adj" fmla="val 31061"/>
            </a:avLst>
          </a:prstGeom>
          <a:solidFill>
            <a:srgbClr val="FF3300">
              <a:alpha val="7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214678" y="0"/>
            <a:ext cx="1571604" cy="6858000"/>
          </a:xfrm>
          <a:prstGeom prst="donut">
            <a:avLst>
              <a:gd name="adj" fmla="val 31061"/>
            </a:avLst>
          </a:prstGeom>
          <a:solidFill>
            <a:srgbClr val="FF3300">
              <a:alpha val="7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000496" y="0"/>
            <a:ext cx="1571604" cy="6858000"/>
          </a:xfrm>
          <a:prstGeom prst="donut">
            <a:avLst>
              <a:gd name="adj" fmla="val 31061"/>
            </a:avLst>
          </a:prstGeom>
          <a:solidFill>
            <a:srgbClr val="FF3300">
              <a:alpha val="7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786314" y="0"/>
            <a:ext cx="1571604" cy="6858000"/>
          </a:xfrm>
          <a:prstGeom prst="donut">
            <a:avLst>
              <a:gd name="adj" fmla="val 31061"/>
            </a:avLst>
          </a:prstGeom>
          <a:solidFill>
            <a:srgbClr val="FF3300">
              <a:alpha val="7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643570" y="0"/>
            <a:ext cx="1571604" cy="6858000"/>
          </a:xfrm>
          <a:prstGeom prst="donut">
            <a:avLst>
              <a:gd name="adj" fmla="val 31061"/>
            </a:avLst>
          </a:prstGeom>
          <a:solidFill>
            <a:srgbClr val="FF3300">
              <a:alpha val="7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357950" y="0"/>
            <a:ext cx="1571604" cy="6858000"/>
          </a:xfrm>
          <a:prstGeom prst="donut">
            <a:avLst>
              <a:gd name="adj" fmla="val 31061"/>
            </a:avLst>
          </a:prstGeom>
          <a:solidFill>
            <a:srgbClr val="FF3300">
              <a:alpha val="7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143768" y="0"/>
            <a:ext cx="1571604" cy="6858000"/>
          </a:xfrm>
          <a:prstGeom prst="donut">
            <a:avLst>
              <a:gd name="adj" fmla="val 31061"/>
            </a:avLst>
          </a:prstGeom>
          <a:solidFill>
            <a:srgbClr val="FF3300">
              <a:alpha val="7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786710" y="0"/>
            <a:ext cx="1357290" cy="6858000"/>
          </a:xfrm>
          <a:prstGeom prst="donut">
            <a:avLst>
              <a:gd name="adj" fmla="val 31061"/>
            </a:avLst>
          </a:prstGeom>
          <a:solidFill>
            <a:srgbClr val="FF3300">
              <a:alpha val="7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1785918" y="0"/>
            <a:ext cx="5871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6000">
    <p:sndAc>
      <p:stSnd>
        <p:snd r:embed="rId2" name="Nana Mouskouri - Amapo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_com_ua-4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nastol_com_ua-4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214282" y="214290"/>
            <a:ext cx="57150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Cantan las hojas</a:t>
            </a: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bailan las peras en el peral;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gira la rosa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rosa del viento, no del rosal.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Nubes y nubes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flotan dormidas, algas del aire;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el espacio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gira con ellas, fuerza de nadie.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e97203d4a0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1" name="10 Lágrima"/>
          <p:cNvSpPr/>
          <p:nvPr/>
        </p:nvSpPr>
        <p:spPr>
          <a:xfrm>
            <a:off x="0" y="4500522"/>
            <a:ext cx="2500362" cy="2357478"/>
          </a:xfrm>
          <a:prstGeom prst="teardrop">
            <a:avLst/>
          </a:prstGeom>
          <a:solidFill>
            <a:srgbClr val="C00000">
              <a:alpha val="5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>
            <a:off x="714348" y="3786190"/>
            <a:ext cx="2500362" cy="2357478"/>
          </a:xfrm>
          <a:prstGeom prst="teardrop">
            <a:avLst/>
          </a:prstGeom>
          <a:solidFill>
            <a:srgbClr val="C00000">
              <a:alpha val="5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1714480" y="2857496"/>
            <a:ext cx="2500362" cy="2357478"/>
          </a:xfrm>
          <a:prstGeom prst="teardrop">
            <a:avLst/>
          </a:prstGeom>
          <a:solidFill>
            <a:srgbClr val="C00000">
              <a:alpha val="5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200000">
            <a:off x="6779147" y="4479030"/>
            <a:ext cx="2500362" cy="2357478"/>
          </a:xfrm>
          <a:prstGeom prst="teardrop">
            <a:avLst/>
          </a:prstGeom>
          <a:solidFill>
            <a:srgbClr val="C00000">
              <a:alpha val="5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200000">
            <a:off x="6286508" y="3786194"/>
            <a:ext cx="2500362" cy="2357478"/>
          </a:xfrm>
          <a:prstGeom prst="teardrop">
            <a:avLst/>
          </a:prstGeom>
          <a:solidFill>
            <a:srgbClr val="C00000">
              <a:alpha val="5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5786442" y="3214690"/>
            <a:ext cx="2500362" cy="2357478"/>
          </a:xfrm>
          <a:prstGeom prst="teardrop">
            <a:avLst/>
          </a:prstGeom>
          <a:solidFill>
            <a:srgbClr val="C00000">
              <a:alpha val="5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2500298" y="2143116"/>
            <a:ext cx="2500362" cy="2357478"/>
          </a:xfrm>
          <a:prstGeom prst="teardrop">
            <a:avLst/>
          </a:prstGeom>
          <a:solidFill>
            <a:srgbClr val="C00000">
              <a:alpha val="5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200000">
            <a:off x="5000624" y="2214558"/>
            <a:ext cx="2500362" cy="2357478"/>
          </a:xfrm>
          <a:prstGeom prst="teardrop">
            <a:avLst/>
          </a:prstGeom>
          <a:solidFill>
            <a:srgbClr val="C00000">
              <a:alpha val="5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uadroTexto"/>
          <p:cNvSpPr txBox="1"/>
          <p:nvPr/>
        </p:nvSpPr>
        <p:spPr>
          <a:xfrm>
            <a:off x="714348" y="285728"/>
            <a:ext cx="428835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es espacio ; vibra la vara</a:t>
            </a: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la amapola y una desnuda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vuela en el viento lomo de ola.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-amapol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rco de bloque"/>
          <p:cNvSpPr/>
          <p:nvPr/>
        </p:nvSpPr>
        <p:spPr>
          <a:xfrm>
            <a:off x="0" y="2107385"/>
            <a:ext cx="9144000" cy="9501230"/>
          </a:xfrm>
          <a:prstGeom prst="blockArc">
            <a:avLst>
              <a:gd name="adj1" fmla="val 10758252"/>
              <a:gd name="adj2" fmla="val 21537218"/>
              <a:gd name="adj3" fmla="val 5854"/>
            </a:avLst>
          </a:prstGeom>
          <a:solidFill>
            <a:srgbClr val="8000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 flipV="1">
            <a:off x="0" y="9358354"/>
            <a:ext cx="9144000" cy="1571659"/>
          </a:xfrm>
          <a:prstGeom prst="blockArc">
            <a:avLst>
              <a:gd name="adj1" fmla="val 10758252"/>
              <a:gd name="adj2" fmla="val 21537218"/>
              <a:gd name="adj3" fmla="val 5854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152400" y="964365"/>
            <a:ext cx="8991600" cy="11787269"/>
          </a:xfrm>
          <a:prstGeom prst="blockArc">
            <a:avLst>
              <a:gd name="adj1" fmla="val 10758252"/>
              <a:gd name="adj2" fmla="val 21537218"/>
              <a:gd name="adj3" fmla="val 5854"/>
            </a:avLst>
          </a:prstGeom>
          <a:solidFill>
            <a:srgbClr val="9933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0" y="0"/>
            <a:ext cx="9144000" cy="13930386"/>
          </a:xfrm>
          <a:prstGeom prst="blockArc">
            <a:avLst>
              <a:gd name="adj1" fmla="val 10758252"/>
              <a:gd name="adj2" fmla="val 21537218"/>
              <a:gd name="adj3" fmla="val 5854"/>
            </a:avLst>
          </a:prstGeom>
          <a:solidFill>
            <a:srgbClr val="CC33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143108" y="357166"/>
            <a:ext cx="485100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Nada soy yo, cuerpo que flota, luz,</a:t>
            </a: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oleaje; todo es del viento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el viento es aire siempre de viaje.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714744" y="1714488"/>
            <a:ext cx="1391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Octavio Paz</a:t>
            </a:r>
            <a:endParaRPr lang="es-ES" b="1" dirty="0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319537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CuadroTexto"/>
          <p:cNvSpPr txBox="1"/>
          <p:nvPr/>
        </p:nvSpPr>
        <p:spPr>
          <a:xfrm>
            <a:off x="214282" y="214290"/>
            <a:ext cx="331853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 el trigal naciste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dándome color y animándome.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Qué seria sin tu rojo,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 pálido despertar???.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de dónde vendría  mi sabor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 bueno de pan???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Naces amapola para alegrarme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tu rojo, mi despertar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85720" y="3143248"/>
            <a:ext cx="288893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amapola encantadora, 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nace y crece en el trigal; 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color bello acalora, 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¡No compite, no hay rival! 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Ella es, la reina del campo 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silvestre y especial; 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reviste con encanto. 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rojo y verde natural. 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amapola encantadora, 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ganas tiene de jugar 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el trigo la enamora 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su alegre bambolear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429124" y="1000108"/>
            <a:ext cx="3685624" cy="5355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Cantan las hojas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bailan las peras en el peral;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gira la rosa,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rosa del viento, no del rosal.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Nubes y nubes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flotan dormidas, algas del aire;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el espacio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gira con ellas, fuerza de nadie.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es espacio;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vibra la vara de la amapola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una desnuda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vuela en el viento lomo de ola.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Nada soy yo,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cuerpo que flota, luz, oleaje;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es del viento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el viento es aire siempre de viaje.</a:t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ampo_de_amapolas_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Rectangle 23"/>
          <p:cNvSpPr>
            <a:spLocks noChangeArrowheads="1"/>
          </p:cNvSpPr>
          <p:nvPr/>
        </p:nvSpPr>
        <p:spPr bwMode="auto">
          <a:xfrm>
            <a:off x="2879725" y="2916238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8" name="Text Box 24">
            <a:hlinkClick r:id="rId3"/>
          </p:cNvPr>
          <p:cNvSpPr txBox="1">
            <a:spLocks noChangeArrowheads="1"/>
          </p:cNvSpPr>
          <p:nvPr/>
        </p:nvSpPr>
        <p:spPr bwMode="auto">
          <a:xfrm>
            <a:off x="3714744" y="5500702"/>
            <a:ext cx="16573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800" b="1" u="sng" dirty="0">
              <a:ln>
                <a:solidFill>
                  <a:schemeClr val="tx1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9" name="Text Box 25"/>
          <p:cNvSpPr txBox="1">
            <a:spLocks noChangeArrowheads="1"/>
          </p:cNvSpPr>
          <p:nvPr/>
        </p:nvSpPr>
        <p:spPr bwMode="auto">
          <a:xfrm>
            <a:off x="6643702" y="5500702"/>
            <a:ext cx="13684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800" b="1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0" name="Text Box 26"/>
          <p:cNvSpPr txBox="1">
            <a:spLocks noChangeArrowheads="1"/>
          </p:cNvSpPr>
          <p:nvPr/>
        </p:nvSpPr>
        <p:spPr bwMode="auto">
          <a:xfrm>
            <a:off x="857224" y="5500702"/>
            <a:ext cx="15843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800" b="1" u="sng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" name="Text Box 29"/>
          <p:cNvSpPr txBox="1">
            <a:spLocks noChangeArrowheads="1"/>
          </p:cNvSpPr>
          <p:nvPr/>
        </p:nvSpPr>
        <p:spPr bwMode="auto">
          <a:xfrm>
            <a:off x="2428860" y="4929198"/>
            <a:ext cx="184731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3000" b="1" u="none" dirty="0"/>
          </a:p>
        </p:txBody>
      </p:sp>
    </p:spTree>
  </p:cSld>
  <p:clrMapOvr>
    <a:masterClrMapping/>
  </p:clrMapOvr>
  <p:transition spd="slow" advTm="20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onely_Poppy_Wallpaper_d9cx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9" name="8 CuadroTexto"/>
          <p:cNvSpPr txBox="1"/>
          <p:nvPr/>
        </p:nvSpPr>
        <p:spPr>
          <a:xfrm>
            <a:off x="1285852" y="6072206"/>
            <a:ext cx="31854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Francisco del Olmo-Jazmín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MAPOL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9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AMAPOLAS</Template>
  <TotalTime>0</TotalTime>
  <Words>159</Words>
  <Application>Microsoft Office PowerPoint</Application>
  <PresentationFormat>Presentación en pantalla (4:3)</PresentationFormat>
  <Paragraphs>49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AMAPOLAS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2012-05-29T18:27:29Z</dcterms:created>
  <dcterms:modified xsi:type="dcterms:W3CDTF">2012-05-29T18:29:41Z</dcterms:modified>
</cp:coreProperties>
</file>