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</p:sldMasterIdLst>
  <p:notesMasterIdLst>
    <p:notesMasterId r:id="rId8"/>
  </p:notesMasterIdLst>
  <p:sldIdLst>
    <p:sldId id="258" r:id="rId3"/>
    <p:sldId id="257" r:id="rId4"/>
    <p:sldId id="259" r:id="rId5"/>
    <p:sldId id="261" r:id="rId6"/>
    <p:sldId id="260" r:id="rId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lfob0dnyXVGvyD0PDhcwg==" hashData="C28tDYXkIMLi3ii6glCrFLAJcN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86" y="-2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4220D0B-4356-445D-8C06-9447F012864A}" type="datetimeFigureOut">
              <a:rPr lang="es-ES"/>
              <a:pPr>
                <a:defRPr/>
              </a:pPr>
              <a:t>26/11/2015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AB9031E7-4EC1-4EC5-8BE3-90FC570E0AB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41DFFA-5D51-4C79-90A9-C60956F42268}" type="datetimeFigureOut">
              <a:rPr lang="es-ES"/>
              <a:pPr>
                <a:defRPr/>
              </a:pPr>
              <a:t>26/11/2015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1359E4-E5C1-4EC6-8173-79729D529FD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28485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9DC148EA-380C-4881-BEE5-23FCF67F72B5}" type="datetimeFigureOut">
              <a:rPr lang="es-ES"/>
              <a:pPr>
                <a:defRPr/>
              </a:pPr>
              <a:t>26/11/2015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08EAC6CB-92D0-42BC-B622-26A07786E7C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</p:sldLayoutIdLst>
  <p:transition spd="slow" advTm="28485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9.jpeg"/><Relationship Id="rId12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3.jpeg"/><Relationship Id="rId5" Type="http://schemas.openxmlformats.org/officeDocument/2006/relationships/image" Target="../media/image4.jpeg"/><Relationship Id="rId10" Type="http://schemas.openxmlformats.org/officeDocument/2006/relationships/image" Target="../media/image12.jpeg"/><Relationship Id="rId4" Type="http://schemas.openxmlformats.org/officeDocument/2006/relationships/image" Target="../media/image3.png"/><Relationship Id="rId9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hyperlink" Target="mailto:stellmar@gmail.com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image" Target="../media/image3.png"/><Relationship Id="rId9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 smtClean="0"/>
          </a:p>
        </p:txBody>
      </p:sp>
      <p:pic>
        <p:nvPicPr>
          <p:cNvPr id="2052" name="3 Imagen" descr="red-home-decor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88913"/>
            <a:ext cx="8642350" cy="640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5884"/>
            </a:avLst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pic>
        <p:nvPicPr>
          <p:cNvPr id="2056" name="16 Imagen" descr="1751 - still life - LB TUBES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875" y="4652963"/>
            <a:ext cx="2952750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Marco"/>
          <p:cNvSpPr/>
          <p:nvPr/>
        </p:nvSpPr>
        <p:spPr>
          <a:xfrm>
            <a:off x="179512" y="188640"/>
            <a:ext cx="8784976" cy="6480720"/>
          </a:xfrm>
          <a:prstGeom prst="frame">
            <a:avLst>
              <a:gd name="adj1" fmla="val 1752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pic>
        <p:nvPicPr>
          <p:cNvPr id="2060" name="19 Imagen" descr="Deco Viviane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288" y="476250"/>
            <a:ext cx="4259262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3708400" y="1196975"/>
            <a:ext cx="1800225" cy="2016125"/>
          </a:xfrm>
          <a:prstGeom prst="rect">
            <a:avLst/>
          </a:prstGeom>
          <a:blipFill>
            <a:blip r:embed="rId6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pic>
        <p:nvPicPr>
          <p:cNvPr id="2062" name="18 Imagen" descr="Deco Viviane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11638" y="476250"/>
            <a:ext cx="4116387" cy="352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Marco"/>
          <p:cNvSpPr/>
          <p:nvPr/>
        </p:nvSpPr>
        <p:spPr>
          <a:xfrm>
            <a:off x="3563888" y="1052736"/>
            <a:ext cx="2016224" cy="2304256"/>
          </a:xfrm>
          <a:prstGeom prst="frame">
            <a:avLst>
              <a:gd name="adj1" fmla="val 11192"/>
            </a:avLst>
          </a:prstGeom>
          <a:solidFill>
            <a:srgbClr val="D9D2CC"/>
          </a:solidFill>
          <a:ln w="1143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3635896" y="1124744"/>
            <a:ext cx="1872208" cy="2160240"/>
          </a:xfrm>
          <a:prstGeom prst="frame">
            <a:avLst>
              <a:gd name="adj1" fmla="val 4804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6804248" y="6237312"/>
            <a:ext cx="426720" cy="26161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100" b="1" dirty="0">
                <a:solidFill>
                  <a:srgbClr val="FF0000"/>
                </a:solidFill>
                <a:latin typeface="Monotype Corsiva" pitchFamily="66" charset="0"/>
              </a:rPr>
              <a:t>Grisi</a:t>
            </a:r>
          </a:p>
        </p:txBody>
      </p:sp>
      <p:sp>
        <p:nvSpPr>
          <p:cNvPr id="24" name="23 Marco"/>
          <p:cNvSpPr/>
          <p:nvPr/>
        </p:nvSpPr>
        <p:spPr>
          <a:xfrm>
            <a:off x="3419872" y="908720"/>
            <a:ext cx="2232248" cy="2520280"/>
          </a:xfrm>
          <a:prstGeom prst="frame">
            <a:avLst>
              <a:gd name="adj1" fmla="val 3195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4067944" y="2996952"/>
            <a:ext cx="805029" cy="2616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100" b="1" dirty="0">
                <a:solidFill>
                  <a:schemeClr val="bg1"/>
                </a:solidFill>
                <a:latin typeface="Monotype Corsiva" pitchFamily="66" charset="0"/>
              </a:rPr>
              <a:t>Drew Darcy</a:t>
            </a:r>
          </a:p>
        </p:txBody>
      </p:sp>
      <p:pic>
        <p:nvPicPr>
          <p:cNvPr id="2074" name="13 Imagen" descr="Grisi_Woman_816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932363" y="2924175"/>
            <a:ext cx="3168650" cy="361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5" name="15 Imagen" descr="lampjesMD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55875" y="333375"/>
            <a:ext cx="4114800" cy="1366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27 CuadroTexto"/>
          <p:cNvSpPr txBox="1"/>
          <p:nvPr/>
        </p:nvSpPr>
        <p:spPr>
          <a:xfrm>
            <a:off x="971600" y="3140968"/>
            <a:ext cx="1459054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200" b="1" dirty="0">
                <a:solidFill>
                  <a:srgbClr val="C00000"/>
                </a:solidFill>
                <a:latin typeface="Monotype Corsiva" pitchFamily="66" charset="0"/>
              </a:rPr>
              <a:t>Amantes</a:t>
            </a:r>
          </a:p>
        </p:txBody>
      </p:sp>
      <p:sp>
        <p:nvSpPr>
          <p:cNvPr id="30" name="29 CuadroTexto"/>
          <p:cNvSpPr txBox="1"/>
          <p:nvPr/>
        </p:nvSpPr>
        <p:spPr>
          <a:xfrm>
            <a:off x="467544" y="2204864"/>
            <a:ext cx="2702984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400" b="1" dirty="0">
                <a:solidFill>
                  <a:srgbClr val="C00000"/>
                </a:solidFill>
                <a:latin typeface="Monotype Corsiva" pitchFamily="66" charset="0"/>
              </a:rPr>
              <a:t>Flor Alba Uribe Marín</a:t>
            </a:r>
          </a:p>
        </p:txBody>
      </p:sp>
      <p:sp>
        <p:nvSpPr>
          <p:cNvPr id="26" name="25 Rectángulo"/>
          <p:cNvSpPr/>
          <p:nvPr/>
        </p:nvSpPr>
        <p:spPr>
          <a:xfrm>
            <a:off x="6804248" y="6237312"/>
            <a:ext cx="426720" cy="26161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100" b="1" dirty="0">
                <a:solidFill>
                  <a:srgbClr val="FF0000"/>
                </a:solidFill>
                <a:latin typeface="Monotype Corsiva" pitchFamily="66" charset="0"/>
              </a:rPr>
              <a:t>Grisi</a:t>
            </a:r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2079" name="21 Imagen" descr="7c1b9cf1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2835258">
            <a:off x="645319" y="2293144"/>
            <a:ext cx="2971800" cy="413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21 CuadroTexto"/>
          <p:cNvSpPr txBox="1"/>
          <p:nvPr/>
        </p:nvSpPr>
        <p:spPr>
          <a:xfrm>
            <a:off x="4499992" y="3501008"/>
            <a:ext cx="4131259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4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Difundiendo Poesía</a:t>
            </a:r>
          </a:p>
        </p:txBody>
      </p:sp>
      <p:sp>
        <p:nvSpPr>
          <p:cNvPr id="23" name="22 CuadroTexto"/>
          <p:cNvSpPr txBox="1"/>
          <p:nvPr/>
        </p:nvSpPr>
        <p:spPr>
          <a:xfrm>
            <a:off x="5940152" y="2780928"/>
            <a:ext cx="986167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0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25" name="24 CuadroTexto"/>
          <p:cNvSpPr txBox="1"/>
          <p:nvPr/>
        </p:nvSpPr>
        <p:spPr>
          <a:xfrm>
            <a:off x="2267744" y="5949280"/>
            <a:ext cx="398538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Presentación sin fines de lucro</a:t>
            </a:r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27032">
    <p:fade/>
    <p:sndAc>
      <p:stSnd>
        <p:snd r:embed="rId2" name="ERNESTO  CORTAZAR - Legac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20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xit" presetSubtype="1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4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9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3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 smtClean="0"/>
          </a:p>
        </p:txBody>
      </p:sp>
      <p:pic>
        <p:nvPicPr>
          <p:cNvPr id="3076" name="3 Imagen" descr="red-home-deco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188913"/>
            <a:ext cx="8642350" cy="640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16 Imagen" descr="1751 - still life - LB TUBES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875" y="4652963"/>
            <a:ext cx="2952750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5884"/>
            </a:avLst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9512" y="188640"/>
            <a:ext cx="8784976" cy="6480720"/>
          </a:xfrm>
          <a:prstGeom prst="frame">
            <a:avLst>
              <a:gd name="adj1" fmla="val 1752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pic>
        <p:nvPicPr>
          <p:cNvPr id="3084" name="19 Imagen" descr="Deco Viviane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288" y="476250"/>
            <a:ext cx="4259262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3852863" y="1196975"/>
            <a:ext cx="1800225" cy="2016125"/>
          </a:xfrm>
          <a:prstGeom prst="rect">
            <a:avLst/>
          </a:prstGeom>
          <a:blipFill>
            <a:blip r:embed="rId5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pic>
        <p:nvPicPr>
          <p:cNvPr id="3086" name="18 Imagen" descr="Deco Viviane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1638" y="476250"/>
            <a:ext cx="4116387" cy="352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20 Rectángulo"/>
          <p:cNvSpPr/>
          <p:nvPr/>
        </p:nvSpPr>
        <p:spPr>
          <a:xfrm>
            <a:off x="3779838" y="1196975"/>
            <a:ext cx="1873250" cy="2016125"/>
          </a:xfrm>
          <a:prstGeom prst="rect">
            <a:avLst/>
          </a:prstGeom>
          <a:blipFill>
            <a:blip r:embed="rId7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3635375" y="1125538"/>
            <a:ext cx="2089150" cy="2016125"/>
          </a:xfrm>
          <a:prstGeom prst="rect">
            <a:avLst/>
          </a:prstGeom>
          <a:blipFill>
            <a:blip r:embed="rId8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3708400" y="1196975"/>
            <a:ext cx="2087563" cy="2016125"/>
          </a:xfrm>
          <a:prstGeom prst="rect">
            <a:avLst/>
          </a:prstGeom>
          <a:blipFill>
            <a:blip r:embed="rId9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3635375" y="1125538"/>
            <a:ext cx="2160588" cy="2016125"/>
          </a:xfrm>
          <a:prstGeom prst="rect">
            <a:avLst/>
          </a:prstGeom>
          <a:blipFill>
            <a:blip r:embed="rId10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3563938" y="1125538"/>
            <a:ext cx="2159000" cy="2159000"/>
          </a:xfrm>
          <a:prstGeom prst="rect">
            <a:avLst/>
          </a:prstGeom>
          <a:blipFill>
            <a:blip r:embed="rId11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707904" y="1052736"/>
            <a:ext cx="2016224" cy="2304256"/>
          </a:xfrm>
          <a:prstGeom prst="frame">
            <a:avLst>
              <a:gd name="adj1" fmla="val 11192"/>
            </a:avLst>
          </a:prstGeom>
          <a:solidFill>
            <a:srgbClr val="D9D2CC"/>
          </a:solidFill>
          <a:ln w="1143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3779912" y="1124744"/>
            <a:ext cx="1872208" cy="2160240"/>
          </a:xfrm>
          <a:prstGeom prst="frame">
            <a:avLst>
              <a:gd name="adj1" fmla="val 4804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6804248" y="6237312"/>
            <a:ext cx="426720" cy="26161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100" b="1" dirty="0">
                <a:solidFill>
                  <a:srgbClr val="FF0000"/>
                </a:solidFill>
                <a:latin typeface="Monotype Corsiva" pitchFamily="66" charset="0"/>
              </a:rPr>
              <a:t>Grisi</a:t>
            </a:r>
          </a:p>
        </p:txBody>
      </p:sp>
      <p:sp>
        <p:nvSpPr>
          <p:cNvPr id="24" name="23 Marco"/>
          <p:cNvSpPr/>
          <p:nvPr/>
        </p:nvSpPr>
        <p:spPr>
          <a:xfrm>
            <a:off x="3563888" y="908720"/>
            <a:ext cx="2232248" cy="2520280"/>
          </a:xfrm>
          <a:prstGeom prst="frame">
            <a:avLst>
              <a:gd name="adj1" fmla="val 3195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4211960" y="2996952"/>
            <a:ext cx="805029" cy="2616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100" b="1" dirty="0">
                <a:solidFill>
                  <a:schemeClr val="bg1"/>
                </a:solidFill>
                <a:latin typeface="Monotype Corsiva" pitchFamily="66" charset="0"/>
              </a:rPr>
              <a:t>Drew Darcy</a:t>
            </a:r>
          </a:p>
        </p:txBody>
      </p:sp>
      <p:pic>
        <p:nvPicPr>
          <p:cNvPr id="3103" name="13 Imagen" descr="Grisi_Woman_816.pn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076825" y="2924175"/>
            <a:ext cx="3168650" cy="361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4" name="15 Imagen" descr="lampjesMD.pn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555875" y="333375"/>
            <a:ext cx="4114800" cy="1366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30 CuadroTexto"/>
          <p:cNvSpPr txBox="1"/>
          <p:nvPr/>
        </p:nvSpPr>
        <p:spPr>
          <a:xfrm>
            <a:off x="395536" y="692696"/>
            <a:ext cx="2989921" cy="73866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1400" b="1" i="1" dirty="0">
                <a:solidFill>
                  <a:schemeClr val="bg1"/>
                </a:solidFill>
                <a:latin typeface="Monotype Corsiva" pitchFamily="66" charset="0"/>
              </a:rPr>
              <a:t>Ascendente marea creciendo en lenta fiebre</a:t>
            </a:r>
          </a:p>
          <a:p>
            <a:pPr algn="ctr">
              <a:defRPr/>
            </a:pPr>
            <a:r>
              <a:rPr lang="es-ES" sz="1400" b="1" i="1" dirty="0">
                <a:solidFill>
                  <a:schemeClr val="bg1"/>
                </a:solidFill>
                <a:latin typeface="Monotype Corsiva" pitchFamily="66" charset="0"/>
              </a:rPr>
              <a:t>los amantes se buscan y enlazan dulcemente,</a:t>
            </a:r>
          </a:p>
          <a:p>
            <a:pPr algn="ctr">
              <a:defRPr/>
            </a:pPr>
            <a:r>
              <a:rPr lang="es-ES" sz="1400" b="1" i="1" dirty="0">
                <a:solidFill>
                  <a:schemeClr val="bg1"/>
                </a:solidFill>
                <a:latin typeface="Monotype Corsiva" pitchFamily="66" charset="0"/>
              </a:rPr>
              <a:t>como árboles que avanzan,</a:t>
            </a:r>
            <a:endParaRPr lang="es-ES" sz="1400" dirty="0">
              <a:solidFill>
                <a:schemeClr val="bg1"/>
              </a:solidFill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395536" y="1340768"/>
            <a:ext cx="3148619" cy="73866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1400" b="1" i="1" dirty="0">
                <a:solidFill>
                  <a:schemeClr val="bg1"/>
                </a:solidFill>
                <a:latin typeface="Monotype Corsiva" pitchFamily="66" charset="0"/>
              </a:rPr>
              <a:t>cumpliendo su destino de incendiada epidermis.</a:t>
            </a:r>
          </a:p>
          <a:p>
            <a:pPr algn="ctr">
              <a:defRPr/>
            </a:pPr>
            <a:r>
              <a:rPr lang="es-ES" sz="1400" b="1" i="1" dirty="0">
                <a:solidFill>
                  <a:schemeClr val="bg1"/>
                </a:solidFill>
                <a:latin typeface="Monotype Corsiva" pitchFamily="66" charset="0"/>
              </a:rPr>
              <a:t>De pie son dos espadas que luchan tercamente</a:t>
            </a:r>
          </a:p>
          <a:p>
            <a:pPr algn="ctr">
              <a:defRPr/>
            </a:pPr>
            <a:r>
              <a:rPr lang="es-ES" sz="1400" b="1" i="1" dirty="0">
                <a:solidFill>
                  <a:schemeClr val="bg1"/>
                </a:solidFill>
                <a:latin typeface="Monotype Corsiva" pitchFamily="66" charset="0"/>
              </a:rPr>
              <a:t>por distraer la muerte,</a:t>
            </a:r>
            <a:endParaRPr lang="es-ES" sz="1400" dirty="0">
              <a:solidFill>
                <a:schemeClr val="bg1"/>
              </a:solidFill>
            </a:endParaRPr>
          </a:p>
        </p:txBody>
      </p:sp>
      <p:sp>
        <p:nvSpPr>
          <p:cNvPr id="33" name="32 Rectángulo"/>
          <p:cNvSpPr/>
          <p:nvPr/>
        </p:nvSpPr>
        <p:spPr>
          <a:xfrm>
            <a:off x="395536" y="1988840"/>
            <a:ext cx="4572000" cy="954107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400" b="1" i="1" dirty="0">
                <a:solidFill>
                  <a:schemeClr val="bg1"/>
                </a:solidFill>
                <a:latin typeface="Monotype Corsiva" pitchFamily="66" charset="0"/>
              </a:rPr>
              <a:t>tendidos son dos ríos fluyendo hacia el instante</a:t>
            </a:r>
          </a:p>
          <a:p>
            <a:pPr>
              <a:defRPr/>
            </a:pPr>
            <a:r>
              <a:rPr lang="es-ES" sz="1400" b="1" i="1" dirty="0">
                <a:solidFill>
                  <a:schemeClr val="bg1"/>
                </a:solidFill>
                <a:latin typeface="Monotype Corsiva" pitchFamily="66" charset="0"/>
              </a:rPr>
              <a:t>que anula la sellada consigna del olvido.</a:t>
            </a:r>
          </a:p>
          <a:p>
            <a:pPr>
              <a:defRPr/>
            </a:pPr>
            <a:endParaRPr lang="es-ES" sz="1400" b="1" i="1" dirty="0">
              <a:latin typeface="Monotype Corsiva" pitchFamily="66" charset="0"/>
            </a:endParaRPr>
          </a:p>
          <a:p>
            <a:pPr>
              <a:defRPr/>
            </a:pPr>
            <a:r>
              <a:rPr lang="es-ES" sz="1400" b="1" i="1" dirty="0">
                <a:latin typeface="Monotype Corsiva" pitchFamily="66" charset="0"/>
              </a:rPr>
              <a:t> </a:t>
            </a:r>
            <a:endParaRPr lang="es-ES" sz="1400" dirty="0"/>
          </a:p>
        </p:txBody>
      </p:sp>
      <p:sp>
        <p:nvSpPr>
          <p:cNvPr id="34" name="33 Rectángulo"/>
          <p:cNvSpPr/>
          <p:nvPr/>
        </p:nvSpPr>
        <p:spPr>
          <a:xfrm>
            <a:off x="-396552" y="2492896"/>
            <a:ext cx="4572000" cy="954107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1400" b="1" i="1" dirty="0">
                <a:solidFill>
                  <a:schemeClr val="bg1"/>
                </a:solidFill>
                <a:latin typeface="Monotype Corsiva" pitchFamily="66" charset="0"/>
              </a:rPr>
              <a:t>Y si el mundo, impaciente,</a:t>
            </a:r>
          </a:p>
          <a:p>
            <a:pPr algn="ctr">
              <a:defRPr/>
            </a:pPr>
            <a:r>
              <a:rPr lang="es-ES" sz="1400" b="1" i="1" dirty="0">
                <a:solidFill>
                  <a:schemeClr val="bg1"/>
                </a:solidFill>
                <a:latin typeface="Monotype Corsiva" pitchFamily="66" charset="0"/>
              </a:rPr>
              <a:t>se sale de sus goznes, estalla o se disuelve,</a:t>
            </a:r>
          </a:p>
          <a:p>
            <a:pPr algn="ctr">
              <a:defRPr/>
            </a:pPr>
            <a:r>
              <a:rPr lang="es-ES" sz="1400" b="1" i="1" dirty="0">
                <a:solidFill>
                  <a:schemeClr val="bg1"/>
                </a:solidFill>
                <a:latin typeface="Monotype Corsiva" pitchFamily="66" charset="0"/>
              </a:rPr>
              <a:t>los amantes lo ignoran, apenas necesitan</a:t>
            </a:r>
          </a:p>
          <a:p>
            <a:pPr algn="ctr">
              <a:defRPr/>
            </a:pPr>
            <a:r>
              <a:rPr lang="es-ES" sz="1400" b="1" i="1" dirty="0">
                <a:solidFill>
                  <a:schemeClr val="bg1"/>
                </a:solidFill>
                <a:latin typeface="Monotype Corsiva" pitchFamily="66" charset="0"/>
              </a:rPr>
              <a:t>el canto de su sangre,</a:t>
            </a:r>
          </a:p>
        </p:txBody>
      </p:sp>
      <p:sp>
        <p:nvSpPr>
          <p:cNvPr id="35" name="34 CuadroTexto"/>
          <p:cNvSpPr txBox="1"/>
          <p:nvPr/>
        </p:nvSpPr>
        <p:spPr>
          <a:xfrm>
            <a:off x="539552" y="2780928"/>
            <a:ext cx="2820003" cy="129266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endParaRPr lang="es-ES" sz="1200" b="1" i="1" dirty="0">
              <a:latin typeface="Monotype Corsiva" pitchFamily="66" charset="0"/>
            </a:endParaRPr>
          </a:p>
          <a:p>
            <a:pPr algn="ctr">
              <a:defRPr/>
            </a:pPr>
            <a:endParaRPr lang="es-ES" sz="1200" b="1" i="1" dirty="0">
              <a:latin typeface="Monotype Corsiva" pitchFamily="66" charset="0"/>
            </a:endParaRPr>
          </a:p>
          <a:p>
            <a:pPr algn="ctr">
              <a:defRPr/>
            </a:pPr>
            <a:endParaRPr lang="es-ES" sz="1200" b="1" i="1" dirty="0">
              <a:latin typeface="Monotype Corsiva" pitchFamily="66" charset="0"/>
            </a:endParaRPr>
          </a:p>
          <a:p>
            <a:pPr algn="ctr">
              <a:defRPr/>
            </a:pPr>
            <a:r>
              <a:rPr lang="es-ES" sz="1400" b="1" i="1" dirty="0">
                <a:solidFill>
                  <a:schemeClr val="bg1"/>
                </a:solidFill>
                <a:latin typeface="Monotype Corsiva" pitchFamily="66" charset="0"/>
              </a:rPr>
              <a:t>su vida recobrada en húmedas batallas</a:t>
            </a:r>
          </a:p>
          <a:p>
            <a:pPr algn="ctr">
              <a:defRPr/>
            </a:pPr>
            <a:r>
              <a:rPr lang="es-ES" sz="1400" b="1" i="1" dirty="0">
                <a:solidFill>
                  <a:schemeClr val="bg1"/>
                </a:solidFill>
                <a:latin typeface="Monotype Corsiva" pitchFamily="66" charset="0"/>
              </a:rPr>
              <a:t>y las pequeñas muertes en cada despedida.</a:t>
            </a:r>
          </a:p>
          <a:p>
            <a:pPr algn="ctr">
              <a:defRPr/>
            </a:pPr>
            <a:endParaRPr lang="es-ES" sz="14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1259632" y="3789040"/>
            <a:ext cx="1335622" cy="26161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100" b="1" dirty="0">
                <a:solidFill>
                  <a:schemeClr val="bg1"/>
                </a:solidFill>
                <a:latin typeface="Monotype Corsiva" pitchFamily="66" charset="0"/>
              </a:rPr>
              <a:t>Flor Alba Uribe Marín</a:t>
            </a:r>
          </a:p>
        </p:txBody>
      </p:sp>
      <p:sp>
        <p:nvSpPr>
          <p:cNvPr id="30" name="29 Rectángulo"/>
          <p:cNvSpPr/>
          <p:nvPr/>
        </p:nvSpPr>
        <p:spPr>
          <a:xfrm>
            <a:off x="6660232" y="6165304"/>
            <a:ext cx="426720" cy="26161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100" b="1" dirty="0">
                <a:solidFill>
                  <a:srgbClr val="FF0000"/>
                </a:solidFill>
                <a:latin typeface="Monotype Corsiva" pitchFamily="66" charset="0"/>
              </a:rPr>
              <a:t>Grisi</a:t>
            </a:r>
          </a:p>
        </p:txBody>
      </p:sp>
    </p:spTree>
  </p:cSld>
  <p:clrMapOvr>
    <a:masterClrMapping/>
  </p:clrMapOvr>
  <p:transition spd="slow" advClick="0" advTm="65156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2" dur="10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6" dur="1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0"/>
                            </p:stCondLst>
                            <p:childTnLst>
                              <p:par>
                                <p:cTn id="31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10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0"/>
                            </p:stCondLst>
                            <p:childTnLst>
                              <p:par>
                                <p:cTn id="47" presetID="8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8" dur="1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2" dur="10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0"/>
                            </p:stCondLst>
                            <p:childTnLst>
                              <p:par>
                                <p:cTn id="57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10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1" grpId="0" animBg="1"/>
      <p:bldP spid="21" grpId="1" animBg="1"/>
      <p:bldP spid="18" grpId="0" animBg="1"/>
      <p:bldP spid="18" grpId="1" animBg="1"/>
      <p:bldP spid="20" grpId="0" animBg="1"/>
      <p:bldP spid="20" grpId="1" animBg="1"/>
      <p:bldP spid="23" grpId="0" animBg="1"/>
      <p:bldP spid="23" grpId="1" animBg="1"/>
      <p:bldP spid="2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 smtClean="0"/>
          </a:p>
        </p:txBody>
      </p:sp>
      <p:pic>
        <p:nvPicPr>
          <p:cNvPr id="4100" name="3 Imagen" descr="red-home-deco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188913"/>
            <a:ext cx="8642350" cy="640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16 Imagen" descr="1751 - still life - LB TUBES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875" y="4652963"/>
            <a:ext cx="2952750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5884"/>
            </a:avLst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9512" y="188640"/>
            <a:ext cx="8784976" cy="6480720"/>
          </a:xfrm>
          <a:prstGeom prst="frame">
            <a:avLst>
              <a:gd name="adj1" fmla="val 1752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pic>
        <p:nvPicPr>
          <p:cNvPr id="4108" name="19 Imagen" descr="Deco Viviane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288" y="476250"/>
            <a:ext cx="4259262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9" name="18 Imagen" descr="Deco Viviane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638" y="476250"/>
            <a:ext cx="4116387" cy="352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0" name="15 Imagen" descr="lampjesMD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875" y="333375"/>
            <a:ext cx="4114800" cy="1366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25 CuadroTexto"/>
          <p:cNvSpPr txBox="1"/>
          <p:nvPr/>
        </p:nvSpPr>
        <p:spPr>
          <a:xfrm>
            <a:off x="1259632" y="1484784"/>
            <a:ext cx="1066318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400" dirty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27" name="26 CuadroTexto">
            <a:hlinkClick r:id="rId7"/>
          </p:cNvPr>
          <p:cNvSpPr txBox="1"/>
          <p:nvPr/>
        </p:nvSpPr>
        <p:spPr>
          <a:xfrm>
            <a:off x="755576" y="3212976"/>
            <a:ext cx="1805302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b="1" u="sng" dirty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stellmar@gmail.com</a:t>
            </a:r>
          </a:p>
        </p:txBody>
      </p:sp>
      <p:sp>
        <p:nvSpPr>
          <p:cNvPr id="31" name="30 Marcador de fecha"/>
          <p:cNvSpPr>
            <a:spLocks noGrp="1"/>
          </p:cNvSpPr>
          <p:nvPr>
            <p:ph type="dt" sz="quarter" idx="10"/>
          </p:nvPr>
        </p:nvSpPr>
        <p:spPr>
          <a:xfrm>
            <a:off x="250825" y="6308725"/>
            <a:ext cx="2133600" cy="365125"/>
          </a:xfrm>
        </p:spPr>
        <p:txBody>
          <a:bodyPr/>
          <a:lstStyle/>
          <a:p>
            <a:pPr>
              <a:defRPr/>
            </a:pPr>
            <a:r>
              <a:rPr lang="es-ES" sz="2000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29/07/2014</a:t>
            </a:r>
            <a:endParaRPr lang="es-ES" sz="2000" dirty="0">
              <a:solidFill>
                <a:schemeClr val="accent2">
                  <a:lumMod val="75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4114" name="13 Imagen" descr="Grisi_Woman_816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76825" y="2924175"/>
            <a:ext cx="3168650" cy="361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33 Rectángulo"/>
          <p:cNvSpPr/>
          <p:nvPr/>
        </p:nvSpPr>
        <p:spPr>
          <a:xfrm>
            <a:off x="6804248" y="6237312"/>
            <a:ext cx="426720" cy="26161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100" b="1" dirty="0">
                <a:solidFill>
                  <a:srgbClr val="FF0000"/>
                </a:solidFill>
                <a:latin typeface="Monotype Corsiva" pitchFamily="66" charset="0"/>
              </a:rPr>
              <a:t>Grisi</a:t>
            </a:r>
          </a:p>
        </p:txBody>
      </p:sp>
      <p:sp>
        <p:nvSpPr>
          <p:cNvPr id="35" name="34 Rectángulo"/>
          <p:cNvSpPr/>
          <p:nvPr/>
        </p:nvSpPr>
        <p:spPr>
          <a:xfrm>
            <a:off x="3851275" y="1196975"/>
            <a:ext cx="1800225" cy="2016125"/>
          </a:xfrm>
          <a:prstGeom prst="rect">
            <a:avLst/>
          </a:prstGeom>
          <a:blipFill>
            <a:blip r:embed="rId9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41" name="40 Marco"/>
          <p:cNvSpPr/>
          <p:nvPr/>
        </p:nvSpPr>
        <p:spPr>
          <a:xfrm>
            <a:off x="3707904" y="1052736"/>
            <a:ext cx="2016224" cy="2304256"/>
          </a:xfrm>
          <a:prstGeom prst="frame">
            <a:avLst>
              <a:gd name="adj1" fmla="val 11192"/>
            </a:avLst>
          </a:prstGeom>
          <a:solidFill>
            <a:srgbClr val="D9D2CC"/>
          </a:solidFill>
          <a:ln w="1143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42" name="41 Marco"/>
          <p:cNvSpPr/>
          <p:nvPr/>
        </p:nvSpPr>
        <p:spPr>
          <a:xfrm>
            <a:off x="3779912" y="1124744"/>
            <a:ext cx="1872208" cy="2160240"/>
          </a:xfrm>
          <a:prstGeom prst="frame">
            <a:avLst>
              <a:gd name="adj1" fmla="val 4804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43" name="42 Marco"/>
          <p:cNvSpPr/>
          <p:nvPr/>
        </p:nvSpPr>
        <p:spPr>
          <a:xfrm>
            <a:off x="3563888" y="908720"/>
            <a:ext cx="2232248" cy="2520280"/>
          </a:xfrm>
          <a:prstGeom prst="frame">
            <a:avLst>
              <a:gd name="adj1" fmla="val 3195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4" name="43 CuadroTexto"/>
          <p:cNvSpPr txBox="1"/>
          <p:nvPr/>
        </p:nvSpPr>
        <p:spPr>
          <a:xfrm>
            <a:off x="4211960" y="2996952"/>
            <a:ext cx="805029" cy="2616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100" b="1" dirty="0">
                <a:solidFill>
                  <a:schemeClr val="bg1"/>
                </a:solidFill>
                <a:latin typeface="Monotype Corsiva" pitchFamily="66" charset="0"/>
              </a:rPr>
              <a:t>Drew Darcy</a:t>
            </a:r>
          </a:p>
        </p:txBody>
      </p:sp>
      <p:sp>
        <p:nvSpPr>
          <p:cNvPr id="21" name="20 CuadroTexto"/>
          <p:cNvSpPr txBox="1"/>
          <p:nvPr/>
        </p:nvSpPr>
        <p:spPr>
          <a:xfrm>
            <a:off x="611560" y="2348880"/>
            <a:ext cx="2241319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Mùsica</a:t>
            </a:r>
            <a:r>
              <a:rPr lang="es-ES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 </a:t>
            </a:r>
            <a:r>
              <a:rPr lang="es-ES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.</a:t>
            </a:r>
            <a:r>
              <a:rPr lang="es-ES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Cortazar,Legacy</a:t>
            </a:r>
            <a:endParaRPr lang="es-ES" b="1" dirty="0">
              <a:solidFill>
                <a:schemeClr val="accent2">
                  <a:lumMod val="40000"/>
                  <a:lumOff val="6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683568" y="2780928"/>
            <a:ext cx="1088760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b="1" dirty="0" err="1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Tube</a:t>
            </a:r>
            <a:r>
              <a:rPr lang="es-ES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 :</a:t>
            </a:r>
            <a:r>
              <a:rPr lang="es-ES" b="1" dirty="0" err="1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Grisi</a:t>
            </a:r>
            <a:endParaRPr lang="es-ES" b="1" dirty="0">
              <a:solidFill>
                <a:schemeClr val="accent2">
                  <a:lumMod val="40000"/>
                  <a:lumOff val="6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28485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756</TotalTime>
  <Words>153</Words>
  <Application>Microsoft Office PowerPoint</Application>
  <PresentationFormat>Presentación en pantalla (4:3)</PresentationFormat>
  <Paragraphs>40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</vt:i4>
      </vt:variant>
    </vt:vector>
  </HeadingPairs>
  <TitlesOfParts>
    <vt:vector size="7" baseType="lpstr">
      <vt:lpstr>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Amantes</dc:title>
  <dc:subject>Flor Alba Uribe</dc:subject>
  <dc:creator>Mar</dc:creator>
  <cp:keywords>poemas</cp:keywords>
  <cp:lastModifiedBy>Mar</cp:lastModifiedBy>
  <cp:revision>55</cp:revision>
  <dcterms:created xsi:type="dcterms:W3CDTF">2014-07-09T21:19:54Z</dcterms:created>
  <dcterms:modified xsi:type="dcterms:W3CDTF">2015-11-26T11:46:38Z</dcterms:modified>
  <cp:category>SMRP</cp:category>
</cp:coreProperties>
</file>