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4"/>
      <p:bold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Bell MT" pitchFamily="18" charset="0"/>
      <p:regular r:id="rId10"/>
      <p:bold r:id="rId11"/>
      <p:italic r:id="rId12"/>
    </p:embeddedFont>
    <p:embeddedFont>
      <p:font typeface="Fiolex Girls" pitchFamily="34" charset="0"/>
      <p:regular r:id="rId13"/>
    </p:embeddedFont>
    <p:embeddedFont>
      <p:font typeface="Kristen ITC" pitchFamily="66" charset="0"/>
      <p:regular r:id="rId14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0FFxYobP2e1lpC2kx0C0g==" hashData="nLe7HbMt3nKPYIoG8XhT0bVMZ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D3B4"/>
    <a:srgbClr val="3A48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E1D62B-17E8-4B84-89B6-9C91CB1D7DC5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92E2C-3ACE-40F6-BA8F-132A3757A84D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472AA-392D-4D33-A8C9-0D0A16397ECA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62D97-1AAE-4718-8349-B2B2ECB073AB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47D16-6A73-456F-90FC-37F2F71AA4F3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2D41D-1717-438F-B23A-409652988080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79246-99D3-4E18-A6D2-9021D6B4E84D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1D7578-7931-400C-93DE-40FEF884FC81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548B0-1EE9-44DE-B643-A5F7A77A3061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F7418-0D76-4EDA-8798-53FEC23F2164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55CAD-6B19-4DCE-A5EE-579F103565B6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57D5D5-6542-41CE-94F8-2550AEF40650}" type="slidenum">
              <a:rPr lang="en-CA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4" name="Picture 82" descr="EL FONDO FLOR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908175" y="4724400"/>
            <a:ext cx="11382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600" dirty="0">
                <a:solidFill>
                  <a:srgbClr val="3A4820"/>
                </a:solidFill>
                <a:latin typeface="Comic Sans MS" pitchFamily="66" charset="0"/>
              </a:rPr>
              <a:t>Algún </a:t>
            </a:r>
            <a:r>
              <a:rPr lang="en-CA" sz="1600" dirty="0" err="1">
                <a:solidFill>
                  <a:srgbClr val="3A4820"/>
                </a:solidFill>
                <a:latin typeface="Comic Sans MS" pitchFamily="66" charset="0"/>
              </a:rPr>
              <a:t>Día</a:t>
            </a:r>
            <a:r>
              <a:rPr lang="en-CA" sz="1600" dirty="0">
                <a:solidFill>
                  <a:srgbClr val="3A482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1763713" y="5157788"/>
            <a:ext cx="1281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Un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día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llegarás</a:t>
            </a:r>
            <a:r>
              <a:rPr lang="en-CA" sz="1400" dirty="0">
                <a:solidFill>
                  <a:srgbClr val="3A4820"/>
                </a:solidFill>
                <a:latin typeface="Comic Sans MS" pitchFamily="66" charset="0"/>
              </a:rPr>
              <a:t>;</a:t>
            </a:r>
          </a:p>
        </p:txBody>
      </p:sp>
      <p:sp>
        <p:nvSpPr>
          <p:cNvPr id="3095" name="Text Box 23"/>
          <p:cNvSpPr txBox="1">
            <a:spLocks noChangeArrowheads="1"/>
          </p:cNvSpPr>
          <p:nvPr/>
        </p:nvSpPr>
        <p:spPr bwMode="auto">
          <a:xfrm>
            <a:off x="1259632" y="6021288"/>
            <a:ext cx="22304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Amada,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ya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llegó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 la primavera.</a:t>
            </a:r>
          </a:p>
        </p:txBody>
      </p:sp>
      <p:pic>
        <p:nvPicPr>
          <p:cNvPr id="3102" name="Picture 30" descr="sweetwoman_peperina12052010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1125538"/>
            <a:ext cx="2879725" cy="5327650"/>
          </a:xfrm>
          <a:prstGeom prst="rect">
            <a:avLst/>
          </a:prstGeom>
          <a:noFill/>
        </p:spPr>
      </p:pic>
      <p:pic>
        <p:nvPicPr>
          <p:cNvPr id="3084" name="Picture 12" descr="369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1557338"/>
            <a:ext cx="2879725" cy="4518025"/>
          </a:xfrm>
          <a:prstGeom prst="rect">
            <a:avLst/>
          </a:prstGeom>
          <a:noFill/>
        </p:spPr>
      </p:pic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1691680" y="5517232"/>
            <a:ext cx="1468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el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amor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 no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espera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.</a:t>
            </a:r>
            <a:br>
              <a:rPr lang="en-CA" sz="1200" dirty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Y me </a:t>
            </a:r>
            <a:r>
              <a:rPr lang="en-CA" sz="1200" dirty="0" err="1">
                <a:solidFill>
                  <a:srgbClr val="3A4820"/>
                </a:solidFill>
                <a:latin typeface="Comic Sans MS" pitchFamily="66" charset="0"/>
              </a:rPr>
              <a:t>dirás</a:t>
            </a:r>
            <a:r>
              <a:rPr lang="en-CA" sz="1200" dirty="0">
                <a:solidFill>
                  <a:srgbClr val="3A4820"/>
                </a:solidFill>
                <a:latin typeface="Comic Sans MS" pitchFamily="66" charset="0"/>
              </a:rPr>
              <a:t>:</a:t>
            </a:r>
          </a:p>
        </p:txBody>
      </p:sp>
      <p:pic>
        <p:nvPicPr>
          <p:cNvPr id="3105" name="Picture 33" descr="basic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pic>
        <p:nvPicPr>
          <p:cNvPr id="3103" name="Picture 31" descr="un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pic>
        <p:nvPicPr>
          <p:cNvPr id="3113" name="Picture 41" descr="uno do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pic>
        <p:nvPicPr>
          <p:cNvPr id="3127" name="Picture 55" descr="graphsabine_design103"/>
          <p:cNvPicPr>
            <a:picLocks noChangeAspect="1" noChangeArrowheads="1"/>
          </p:cNvPicPr>
          <p:nvPr/>
        </p:nvPicPr>
        <p:blipFill>
          <a:blip r:embed="rId9" cstate="print">
            <a:lum bright="62000"/>
          </a:blip>
          <a:srcRect/>
          <a:stretch>
            <a:fillRect/>
          </a:stretch>
        </p:blipFill>
        <p:spPr bwMode="auto">
          <a:xfrm>
            <a:off x="5508625" y="4652963"/>
            <a:ext cx="1079500" cy="1412875"/>
          </a:xfrm>
          <a:prstGeom prst="rect">
            <a:avLst/>
          </a:prstGeom>
          <a:noFill/>
        </p:spPr>
      </p:pic>
      <p:pic>
        <p:nvPicPr>
          <p:cNvPr id="3133" name="Picture 61" descr="arbol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pic>
        <p:nvPicPr>
          <p:cNvPr id="3141" name="Picture 69" descr="arboles ypatos 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pic>
        <p:nvPicPr>
          <p:cNvPr id="3100" name="Picture 28" descr="sweetwoman_peperina12052010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1196975"/>
            <a:ext cx="3887788" cy="3024188"/>
          </a:xfrm>
          <a:prstGeom prst="rect">
            <a:avLst/>
          </a:prstGeom>
          <a:noFill/>
        </p:spPr>
      </p:pic>
      <p:sp>
        <p:nvSpPr>
          <p:cNvPr id="3152" name="Rectangle 80"/>
          <p:cNvSpPr>
            <a:spLocks noChangeArrowheads="1"/>
          </p:cNvSpPr>
          <p:nvPr/>
        </p:nvSpPr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pic>
        <p:nvPicPr>
          <p:cNvPr id="3153" name="Picture 81" descr="Imagen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395536" cy="6858000"/>
          </a:xfrm>
          <a:prstGeom prst="rect">
            <a:avLst/>
          </a:prstGeom>
          <a:noFill/>
        </p:spPr>
      </p:pic>
      <p:sp>
        <p:nvSpPr>
          <p:cNvPr id="34" name="33 CuadroTexto"/>
          <p:cNvSpPr txBox="1"/>
          <p:nvPr/>
        </p:nvSpPr>
        <p:spPr>
          <a:xfrm>
            <a:off x="1691680" y="5157192"/>
            <a:ext cx="15472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600" dirty="0" smtClean="0">
                <a:solidFill>
                  <a:srgbClr val="3A4820"/>
                </a:solidFill>
                <a:latin typeface="Comic Sans MS" pitchFamily="66" charset="0"/>
              </a:rPr>
              <a:t> </a:t>
            </a: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Un día me amarás;</a:t>
            </a:r>
            <a:endParaRPr lang="es-UY" sz="1200" dirty="0">
              <a:solidFill>
                <a:srgbClr val="3A4820"/>
              </a:solidFill>
              <a:latin typeface="Comic Sans MS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1187624" y="5517232"/>
            <a:ext cx="3222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      Estarás de mi pecho tan cercano,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que no sabré si el fuego que me abrasa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es de tu corazón o del verano.</a:t>
            </a:r>
            <a:endParaRPr lang="es-UY" sz="1200" dirty="0">
              <a:solidFill>
                <a:srgbClr val="3A4820"/>
              </a:solidFill>
              <a:latin typeface="Comic Sans MS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619672" y="5013176"/>
            <a:ext cx="17524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sz="1200" dirty="0" smtClean="0"/>
          </a:p>
          <a:p>
            <a:r>
              <a:rPr lang="es-UY" sz="1200" dirty="0" smtClean="0"/>
              <a:t>    </a:t>
            </a: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Un día me tendrás</a:t>
            </a:r>
            <a:r>
              <a:rPr lang="es-UY" sz="1200" dirty="0" smtClean="0"/>
              <a:t>.</a:t>
            </a:r>
          </a:p>
          <a:p>
            <a:endParaRPr lang="es-UY" sz="1200" dirty="0">
              <a:solidFill>
                <a:srgbClr val="3A4820"/>
              </a:solidFill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851920" y="6581001"/>
            <a:ext cx="5688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200" i="1" dirty="0" smtClean="0">
                <a:solidFill>
                  <a:srgbClr val="3A4820"/>
                </a:solidFill>
                <a:latin typeface="Cambria" pitchFamily="18" charset="0"/>
              </a:rPr>
              <a:t>Todos los derechos de autor © pertenecen a los respectivos artistas / fotógrafos</a:t>
            </a:r>
          </a:p>
          <a:p>
            <a:endParaRPr lang="es-UY" dirty="0"/>
          </a:p>
        </p:txBody>
      </p:sp>
      <p:sp>
        <p:nvSpPr>
          <p:cNvPr id="24" name="23 CuadroTexto"/>
          <p:cNvSpPr txBox="1"/>
          <p:nvPr/>
        </p:nvSpPr>
        <p:spPr>
          <a:xfrm>
            <a:off x="1475656" y="5517232"/>
            <a:ext cx="25074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      </a:t>
            </a: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Escucharemos mudos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latir nuestras arterias</a:t>
            </a:r>
          </a:p>
          <a:p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Y sollozar los arboles desnudos.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</a:t>
            </a:r>
            <a:endParaRPr lang="es-UY" dirty="0"/>
          </a:p>
        </p:txBody>
      </p:sp>
      <p:sp>
        <p:nvSpPr>
          <p:cNvPr id="25" name="24 CuadroTexto"/>
          <p:cNvSpPr txBox="1"/>
          <p:nvPr/>
        </p:nvSpPr>
        <p:spPr>
          <a:xfrm>
            <a:off x="1763688" y="5229200"/>
            <a:ext cx="1699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Un día. Cualquier día</a:t>
            </a:r>
            <a:r>
              <a:rPr lang="es-UY" dirty="0" smtClean="0"/>
              <a:t>.</a:t>
            </a:r>
            <a:endParaRPr lang="es-UY" dirty="0"/>
          </a:p>
        </p:txBody>
      </p:sp>
      <p:sp>
        <p:nvSpPr>
          <p:cNvPr id="26" name="25 CuadroTexto"/>
          <p:cNvSpPr txBox="1"/>
          <p:nvPr/>
        </p:nvSpPr>
        <p:spPr>
          <a:xfrm>
            <a:off x="1403648" y="5517232"/>
            <a:ext cx="28664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      </a:t>
            </a: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Breve y eterno,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el amor es el mismo en primavera,</a:t>
            </a:r>
            <a:b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</a:br>
            <a:r>
              <a:rPr lang="es-UY" sz="1200" dirty="0" smtClean="0">
                <a:solidFill>
                  <a:srgbClr val="3A4820"/>
                </a:solidFill>
                <a:latin typeface="Comic Sans MS" pitchFamily="66" charset="0"/>
              </a:rPr>
              <a:t>      en verano, en otoño y en invierno.</a:t>
            </a:r>
            <a:endParaRPr lang="es-UY" sz="1200" dirty="0">
              <a:solidFill>
                <a:srgbClr val="3A4820"/>
              </a:solidFill>
              <a:latin typeface="Comic Sans MS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907704" y="6381328"/>
            <a:ext cx="1418978" cy="2831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40" dirty="0" smtClean="0">
                <a:solidFill>
                  <a:srgbClr val="3A4820"/>
                </a:solidFill>
                <a:latin typeface="Comic Sans MS" pitchFamily="66" charset="0"/>
              </a:rPr>
              <a:t>Dora </a:t>
            </a:r>
            <a:r>
              <a:rPr lang="en-US" sz="1240" dirty="0" err="1" smtClean="0">
                <a:solidFill>
                  <a:srgbClr val="3A4820"/>
                </a:solidFill>
                <a:latin typeface="Comic Sans MS" pitchFamily="66" charset="0"/>
              </a:rPr>
              <a:t>Castellanos</a:t>
            </a:r>
            <a:endParaRPr lang="es-UY" sz="1240" dirty="0">
              <a:solidFill>
                <a:srgbClr val="3A4820"/>
              </a:solidFill>
              <a:latin typeface="Comic Sans MS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115616" y="4869160"/>
            <a:ext cx="2926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3A4820"/>
                </a:solidFill>
                <a:latin typeface="Bell MT" pitchFamily="18" charset="0"/>
              </a:rPr>
              <a:t>Ines, </a:t>
            </a:r>
            <a:r>
              <a:rPr lang="en-US" sz="2400" i="1" dirty="0" err="1" smtClean="0">
                <a:solidFill>
                  <a:srgbClr val="3A4820"/>
                </a:solidFill>
                <a:latin typeface="Bell MT" pitchFamily="18" charset="0"/>
              </a:rPr>
              <a:t>difundiendo</a:t>
            </a:r>
            <a:r>
              <a:rPr lang="en-US" sz="2400" i="1" dirty="0" smtClean="0">
                <a:solidFill>
                  <a:srgbClr val="3A4820"/>
                </a:solidFill>
                <a:latin typeface="Bell MT" pitchFamily="18" charset="0"/>
              </a:rPr>
              <a:t> </a:t>
            </a:r>
            <a:r>
              <a:rPr lang="en-US" sz="2400" i="1" dirty="0" err="1" smtClean="0">
                <a:solidFill>
                  <a:srgbClr val="3A4820"/>
                </a:solidFill>
                <a:latin typeface="Bell MT" pitchFamily="18" charset="0"/>
              </a:rPr>
              <a:t>poesia</a:t>
            </a:r>
            <a:endParaRPr lang="es-UY" sz="2400" i="1" dirty="0">
              <a:solidFill>
                <a:srgbClr val="3A4820"/>
              </a:solidFill>
              <a:latin typeface="Bell MT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55576" y="6021288"/>
            <a:ext cx="3118161" cy="517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60" dirty="0" smtClean="0">
                <a:solidFill>
                  <a:srgbClr val="3A4820"/>
                </a:solidFill>
                <a:latin typeface="Fiolex Girls" pitchFamily="34" charset="0"/>
              </a:rPr>
              <a:t>presentacionesines@gmail.com</a:t>
            </a:r>
            <a:endParaRPr lang="es-UY" sz="2760" dirty="0">
              <a:solidFill>
                <a:srgbClr val="3A4820"/>
              </a:solidFill>
              <a:latin typeface="Fiolex Girls" pitchFamily="34" charset="0"/>
            </a:endParaRPr>
          </a:p>
        </p:txBody>
      </p:sp>
      <p:pic>
        <p:nvPicPr>
          <p:cNvPr id="32" name="31 Imagen" descr="Imagen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39552" y="1196752"/>
            <a:ext cx="3900488" cy="3035808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971600" y="2204864"/>
            <a:ext cx="26709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Manipulacion de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imagenes</a:t>
            </a:r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, Ines </a:t>
            </a:r>
            <a:endParaRPr lang="es-UY" sz="1600" i="1" dirty="0">
              <a:solidFill>
                <a:srgbClr val="3A4820"/>
              </a:solidFill>
              <a:latin typeface="Bell MT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899592" y="2708920"/>
            <a:ext cx="29514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Audio -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Cancion</a:t>
            </a:r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 de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las</a:t>
            </a:r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 simples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cosas</a:t>
            </a:r>
            <a:endParaRPr lang="en-US" sz="1600" i="1" dirty="0" smtClean="0">
              <a:solidFill>
                <a:srgbClr val="3A4820"/>
              </a:solidFill>
              <a:latin typeface="Bell MT" pitchFamily="18" charset="0"/>
            </a:endParaRPr>
          </a:p>
          <a:p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            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Maximo</a:t>
            </a:r>
            <a:r>
              <a:rPr lang="en-US" sz="1600" i="1" dirty="0" smtClean="0">
                <a:solidFill>
                  <a:srgbClr val="3A4820"/>
                </a:solidFill>
                <a:latin typeface="Bell MT" pitchFamily="18" charset="0"/>
              </a:rPr>
              <a:t> </a:t>
            </a:r>
            <a:r>
              <a:rPr lang="en-US" sz="1600" i="1" dirty="0" err="1" smtClean="0">
                <a:solidFill>
                  <a:srgbClr val="3A4820"/>
                </a:solidFill>
                <a:latin typeface="Bell MT" pitchFamily="18" charset="0"/>
              </a:rPr>
              <a:t>Spodek</a:t>
            </a:r>
            <a:endParaRPr lang="es-UY" sz="1600" i="1" dirty="0">
              <a:solidFill>
                <a:srgbClr val="3A4820"/>
              </a:solidFill>
              <a:latin typeface="Bell MT" pitchFamily="18" charset="0"/>
            </a:endParaRPr>
          </a:p>
        </p:txBody>
      </p:sp>
      <p:pic>
        <p:nvPicPr>
          <p:cNvPr id="36" name="35 Imagen" descr="FL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-180528" y="0"/>
            <a:ext cx="9324527" cy="6858000"/>
          </a:xfrm>
          <a:prstGeom prst="rect">
            <a:avLst/>
          </a:prstGeom>
        </p:spPr>
      </p:pic>
    </p:spTree>
  </p:cSld>
  <p:clrMapOvr>
    <a:masterClrMapping/>
  </p:clrMapOvr>
  <p:transition advClick="0">
    <p:fade/>
    <p:sndAc>
      <p:stSnd>
        <p:snd r:embed="rId2" name="SPODEK, CANCION DE LAS SIMPLES COSAS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xit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5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3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0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8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3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2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8000"/>
                            </p:stCondLst>
                            <p:childTnLst>
                              <p:par>
                                <p:cTn id="104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2500"/>
                            </p:stCondLst>
                            <p:childTnLst>
                              <p:par>
                                <p:cTn id="1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7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2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5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build="allAtOnce"/>
      <p:bldP spid="3094" grpId="0"/>
      <p:bldP spid="3094" grpId="1"/>
      <p:bldP spid="3104" grpId="0" build="allAtOnce"/>
      <p:bldP spid="22" grpId="0"/>
      <p:bldP spid="22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31" grpId="0"/>
      <p:bldP spid="30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90</Words>
  <Application>Microsoft Office PowerPoint</Application>
  <PresentationFormat>Presentación en pantalla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Comic Sans MS</vt:lpstr>
      <vt:lpstr>Cambria</vt:lpstr>
      <vt:lpstr>Bell MT</vt:lpstr>
      <vt:lpstr>Fiolex Girls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141</cp:revision>
  <dcterms:created xsi:type="dcterms:W3CDTF">2013-08-09T18:51:37Z</dcterms:created>
  <dcterms:modified xsi:type="dcterms:W3CDTF">2018-07-04T16:29:06Z</dcterms:modified>
</cp:coreProperties>
</file>