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DE2s9nXz2o1ihwONw8vLA==" hashData="uD9KFDSr836trPc2b954jCD9H3ez/humZwypjADzLnB0wGyQQnvI2dMWo7TwH408cN33QqwGkWHlo+Xs9EwNC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9" autoAdjust="0"/>
    <p:restoredTop sz="94660"/>
  </p:normalViewPr>
  <p:slideViewPr>
    <p:cSldViewPr snapToGrid="0">
      <p:cViewPr>
        <p:scale>
          <a:sx n="80" d="100"/>
          <a:sy n="80" d="100"/>
        </p:scale>
        <p:origin x="1098" y="6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4FFE792-9BCA-4E6F-A7E5-DD00609F96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39A95DF-72F7-412E-B326-8013262807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619B51E-2FD2-4FEE-9C9B-2A343C98CE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D1CF3-E670-4475-BEF4-AB2B7CC4A892}" type="datetimeFigureOut">
              <a:rPr lang="es-ES" smtClean="0"/>
              <a:t>30/10/2024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3A29C2B-DA04-4981-A3A4-8BF610393B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DC8AF95-144C-40D2-AC8E-9D8ADF03BE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346A2-02D3-44FC-BE3F-119BD62E971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78860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F4CD34-5661-4A24-8655-D2FC9B227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5D57C95-65A5-4681-8E77-8EF6B0015E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0D0CDB1-A112-4758-BC1F-B41D886016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D1CF3-E670-4475-BEF4-AB2B7CC4A892}" type="datetimeFigureOut">
              <a:rPr lang="es-ES" smtClean="0"/>
              <a:t>30/10/2024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29ACCCE-1A19-4E86-AC87-440B79CFB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03E958A-97CC-4E82-A653-4DA7A890E3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346A2-02D3-44FC-BE3F-119BD62E971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7999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90B82F3-54E5-4A2D-B869-DD1038F4E3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CB6E14F-53DA-47F2-A80F-8616B1AF2D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97EEF8C-A65C-4F60-9807-8ECA11828A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D1CF3-E670-4475-BEF4-AB2B7CC4A892}" type="datetimeFigureOut">
              <a:rPr lang="es-ES" smtClean="0"/>
              <a:t>30/10/2024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F7B4F81-196D-489E-82A6-1A80C22416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BD0D6AA-4562-41D6-88F9-7EFA34071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346A2-02D3-44FC-BE3F-119BD62E971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92788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B484CA-1DBD-47A1-A523-A79A9E97E6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687B0D6-E6DE-4838-8D14-86BDD50DA6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1B86AB9-3C25-459F-A4C4-38F3BA170C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D6BA251-E5CD-4671-97C4-96A4EE2384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D1CF3-E670-4475-BEF4-AB2B7CC4A892}" type="datetimeFigureOut">
              <a:rPr lang="es-ES" smtClean="0"/>
              <a:t>30/10/2024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45A02FB-D362-43C7-9E1B-5C420518D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786822E-2D0F-4839-A396-74EBD7E7F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346A2-02D3-44FC-BE3F-119BD62E971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74171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E997CC-C55F-4FC6-9885-D5ECA33218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07DBE80-6926-4F9A-9991-604B04FEF7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83B183A-828F-42FD-A01D-FF01B566B0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60E59020-74E4-4551-A914-70192DEACC6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759DD3A8-29D7-44B1-A362-1945316BF1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9559F9A7-E6B0-4264-A730-88981D4D5D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D1CF3-E670-4475-BEF4-AB2B7CC4A892}" type="datetimeFigureOut">
              <a:rPr lang="es-ES" smtClean="0"/>
              <a:t>30/10/2024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DC9BCF2B-B379-4B23-BC1F-DC3CDA705E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A07167CC-9251-4358-A7B6-75E64C877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346A2-02D3-44FC-BE3F-119BD62E971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3537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9C9EDB8-B51D-40A6-83A9-1D3412581C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AB1CB2F-F3B1-482A-98D9-8769CDB77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D1CF3-E670-4475-BEF4-AB2B7CC4A892}" type="datetimeFigureOut">
              <a:rPr lang="es-ES" smtClean="0"/>
              <a:t>30/10/2024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FAAB621-707E-4020-9E08-70A51704D7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C40EDFCA-4E0A-449A-AB4E-80A756A2BB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346A2-02D3-44FC-BE3F-119BD62E971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758047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003676B-E19B-45B8-9A61-F75359BCA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D1CF3-E670-4475-BEF4-AB2B7CC4A892}" type="datetimeFigureOut">
              <a:rPr lang="es-ES" smtClean="0"/>
              <a:t>30/10/2024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8E5973F6-D9E8-44D1-A660-B48906B92C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7DB95D4-2892-418A-950F-2E9B75AD0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346A2-02D3-44FC-BE3F-119BD62E971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77565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4F2C27-63CF-4AF5-A450-99363101A7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1E72A1F-9AE9-4270-AE35-D4C7A44A71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A45B2F0-0F81-4DAA-A601-84ADAF24E2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A322C00-C33B-4CE4-953F-4A04758763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D1CF3-E670-4475-BEF4-AB2B7CC4A892}" type="datetimeFigureOut">
              <a:rPr lang="es-ES" smtClean="0"/>
              <a:t>30/10/2024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5CB2588-4F06-427B-9F81-31EE70E3AE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BCF9167-BA8D-4857-99F8-1C42052971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346A2-02D3-44FC-BE3F-119BD62E971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956777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5458E7D-8D6F-4F7B-B2A2-0972BACC01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D85C7EBE-83E4-4CC4-8304-5397BB115B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9406B5E-C6DA-4CFD-A8AD-B1BBDF4A23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8D429B1-CB86-4A5E-873A-105F7068D2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D1CF3-E670-4475-BEF4-AB2B7CC4A892}" type="datetimeFigureOut">
              <a:rPr lang="es-ES" smtClean="0"/>
              <a:t>30/10/2024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0F4A2AE-DEA9-424E-9261-5D1BCE904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8FA9A12-F0D0-42A4-8D97-B32402AA5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346A2-02D3-44FC-BE3F-119BD62E971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42281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C116C0F-89B0-44EF-A29A-92BEE6FE53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9673AA1-490E-49B7-BABB-FF2396A353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5F36690-4864-46DA-AEF8-7F38E37874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D1CF3-E670-4475-BEF4-AB2B7CC4A892}" type="datetimeFigureOut">
              <a:rPr lang="es-ES" smtClean="0"/>
              <a:t>30/10/2024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E0F2CCB-48FE-407A-AAB8-532A55577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8128D4E-27FF-4E81-9429-00F7804624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346A2-02D3-44FC-BE3F-119BD62E971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44488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86C2FF5-1335-4407-9F21-2A45FC049E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7389F83-9241-491C-B6A1-490BE73E45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3B0149A-8C37-4799-9381-B1F926699F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D1CF3-E670-4475-BEF4-AB2B7CC4A892}" type="datetimeFigureOut">
              <a:rPr lang="es-ES" smtClean="0"/>
              <a:t>30/10/2024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CD127C0-9207-480C-9045-BFAC64540D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84479CE-AC2A-41E1-9BCC-8BF7BDEA0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346A2-02D3-44FC-BE3F-119BD62E971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55100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2A0F186-3928-D58D-56F5-3D0DE1DA68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C2A25F4-5B60-F466-2EE0-55097539DC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9728CB8-22E5-BD40-B170-D53DB694A2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2576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510B09C7-1C4B-44E6-A11A-D655829BA5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AB17DAF-7490-4604-AA4B-BA74444461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F4272FA-83C3-46E2-888C-2F7A2B6885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3D1CF3-E670-4475-BEF4-AB2B7CC4A892}" type="datetimeFigureOut">
              <a:rPr lang="es-ES" smtClean="0"/>
              <a:t>30/10/2024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ACFFEAE-803C-4D70-A7AB-040982522E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0DB2A11-2482-42D4-B28E-14B1C3AC5B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6346A2-02D3-44FC-BE3F-119BD62E971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9537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DAF75B1F-5DB0-68F5-81C2-275DB6D311E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02834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11" Type="http://schemas.openxmlformats.org/officeDocument/2006/relationships/image" Target="../media/image8.png"/><Relationship Id="rId5" Type="http://schemas.openxmlformats.org/officeDocument/2006/relationships/image" Target="../media/image2.jpg"/><Relationship Id="rId10" Type="http://schemas.openxmlformats.org/officeDocument/2006/relationships/image" Target="../media/image7.gif"/><Relationship Id="rId4" Type="http://schemas.openxmlformats.org/officeDocument/2006/relationships/image" Target="../media/image1.gif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E0C5EFA6-A0BB-444A-87E6-2519E32B66B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129" b="17129"/>
          <a:stretch/>
        </p:blipFill>
        <p:spPr>
          <a:xfrm>
            <a:off x="3188368" y="2695074"/>
            <a:ext cx="8674769" cy="38019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CFA22D69-F2FE-4F46-8D49-D39564B5A9A1}"/>
              </a:ext>
            </a:extLst>
          </p:cNvPr>
          <p:cNvSpPr txBox="1"/>
          <p:nvPr/>
        </p:nvSpPr>
        <p:spPr>
          <a:xfrm>
            <a:off x="-71207" y="697013"/>
            <a:ext cx="616720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altLang="es-ES" sz="4800" i="1" dirty="0">
                <a:solidFill>
                  <a:srgbClr val="FF66FF"/>
                </a:solidFill>
                <a:latin typeface="Bell MT" panose="02020503060305020303" pitchFamily="18" charset="0"/>
              </a:rPr>
              <a:t>Algo en su corazón </a:t>
            </a:r>
            <a:endParaRPr lang="es-ES" sz="4800" dirty="0">
              <a:latin typeface="Bell MT" panose="02020503060305020303" pitchFamily="18" charset="0"/>
            </a:endParaRPr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F8AE5430-85BE-46D8-2EC0-D8226BD21B2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1" b="16217"/>
          <a:stretch/>
        </p:blipFill>
        <p:spPr>
          <a:xfrm>
            <a:off x="328864" y="360947"/>
            <a:ext cx="11534273" cy="62507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6" name="Imagen 45">
            <a:extLst>
              <a:ext uri="{FF2B5EF4-FFF2-40B4-BE49-F238E27FC236}">
                <a16:creationId xmlns:a16="http://schemas.microsoft.com/office/drawing/2014/main" id="{7B637B67-30CD-5EDD-B29D-6CB8D4A3DDD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2" b="4247"/>
          <a:stretch/>
        </p:blipFill>
        <p:spPr>
          <a:xfrm>
            <a:off x="2158688" y="1992759"/>
            <a:ext cx="8674769" cy="36200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7" name="Imagen 46">
            <a:extLst>
              <a:ext uri="{FF2B5EF4-FFF2-40B4-BE49-F238E27FC236}">
                <a16:creationId xmlns:a16="http://schemas.microsoft.com/office/drawing/2014/main" id="{90E7B2C8-419F-7CDB-9C44-DAB553A15FB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0" t="1098" r="11506"/>
          <a:stretch/>
        </p:blipFill>
        <p:spPr>
          <a:xfrm>
            <a:off x="336884" y="336885"/>
            <a:ext cx="11598442" cy="62323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8" name="CuadroTexto 47">
            <a:extLst>
              <a:ext uri="{FF2B5EF4-FFF2-40B4-BE49-F238E27FC236}">
                <a16:creationId xmlns:a16="http://schemas.microsoft.com/office/drawing/2014/main" id="{8FC1AAB6-2A62-AB73-C44C-8CE4CE188ACF}"/>
              </a:ext>
            </a:extLst>
          </p:cNvPr>
          <p:cNvSpPr txBox="1"/>
          <p:nvPr/>
        </p:nvSpPr>
        <p:spPr>
          <a:xfrm>
            <a:off x="6894094" y="2402403"/>
            <a:ext cx="3801979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altLang="es-ES" sz="2200" i="1" dirty="0">
                <a:solidFill>
                  <a:srgbClr val="FF66CC"/>
                </a:solidFill>
                <a:latin typeface="Bell MT" panose="02020503060305020303" pitchFamily="18" charset="0"/>
              </a:rPr>
              <a:t>Yo no lo sé de cierto, pero supongo</a:t>
            </a:r>
            <a:br>
              <a:rPr lang="es-ES" altLang="es-ES" sz="2200" i="1" dirty="0">
                <a:solidFill>
                  <a:srgbClr val="FF66CC"/>
                </a:solidFill>
                <a:latin typeface="Bell MT" panose="02020503060305020303" pitchFamily="18" charset="0"/>
              </a:rPr>
            </a:br>
            <a:r>
              <a:rPr lang="es-ES" altLang="es-ES" sz="2200" i="1" dirty="0">
                <a:solidFill>
                  <a:srgbClr val="FF66CC"/>
                </a:solidFill>
                <a:latin typeface="Bell MT" panose="02020503060305020303" pitchFamily="18" charset="0"/>
              </a:rPr>
              <a:t>que una mujer y un hombre</a:t>
            </a:r>
            <a:br>
              <a:rPr lang="es-ES" altLang="es-ES" sz="2200" i="1" dirty="0">
                <a:solidFill>
                  <a:srgbClr val="FF66CC"/>
                </a:solidFill>
                <a:latin typeface="Bell MT" panose="02020503060305020303" pitchFamily="18" charset="0"/>
              </a:rPr>
            </a:br>
            <a:r>
              <a:rPr lang="es-ES" altLang="es-ES" sz="2200" i="1" dirty="0">
                <a:solidFill>
                  <a:srgbClr val="FF66CC"/>
                </a:solidFill>
                <a:latin typeface="Bell MT" panose="02020503060305020303" pitchFamily="18" charset="0"/>
              </a:rPr>
              <a:t>algún día se quieren,</a:t>
            </a:r>
            <a:br>
              <a:rPr lang="es-ES" altLang="es-ES" sz="2200" i="1" dirty="0">
                <a:solidFill>
                  <a:srgbClr val="FF66CC"/>
                </a:solidFill>
                <a:latin typeface="Bell MT" panose="02020503060305020303" pitchFamily="18" charset="0"/>
              </a:rPr>
            </a:br>
            <a:r>
              <a:rPr lang="es-ES" altLang="es-ES" sz="2200" i="1" dirty="0">
                <a:solidFill>
                  <a:srgbClr val="FF66CC"/>
                </a:solidFill>
                <a:latin typeface="Bell MT" panose="02020503060305020303" pitchFamily="18" charset="0"/>
              </a:rPr>
              <a:t>se van quedando solos poco a poco,</a:t>
            </a:r>
            <a:br>
              <a:rPr lang="es-ES" altLang="es-ES" sz="2200" i="1" dirty="0">
                <a:solidFill>
                  <a:srgbClr val="FF66CC"/>
                </a:solidFill>
                <a:latin typeface="Bell MT" panose="02020503060305020303" pitchFamily="18" charset="0"/>
              </a:rPr>
            </a:br>
            <a:r>
              <a:rPr lang="es-ES" altLang="es-ES" sz="2200" i="1" dirty="0">
                <a:solidFill>
                  <a:srgbClr val="FF66CC"/>
                </a:solidFill>
                <a:latin typeface="Bell MT" panose="02020503060305020303" pitchFamily="18" charset="0"/>
              </a:rPr>
              <a:t>algo en su corazón les dice que están solos,</a:t>
            </a:r>
            <a:br>
              <a:rPr lang="es-ES" altLang="es-ES" sz="2200" i="1" dirty="0">
                <a:solidFill>
                  <a:srgbClr val="FF66CC"/>
                </a:solidFill>
                <a:latin typeface="Bell MT" panose="02020503060305020303" pitchFamily="18" charset="0"/>
              </a:rPr>
            </a:br>
            <a:r>
              <a:rPr lang="es-ES" altLang="es-ES" sz="2200" i="1" dirty="0">
                <a:solidFill>
                  <a:srgbClr val="FF66CC"/>
                </a:solidFill>
                <a:latin typeface="Bell MT" panose="02020503060305020303" pitchFamily="18" charset="0"/>
              </a:rPr>
              <a:t>solos sobre la tierra se penetran,</a:t>
            </a:r>
            <a:br>
              <a:rPr lang="es-ES" altLang="es-ES" sz="2200" i="1" dirty="0">
                <a:solidFill>
                  <a:srgbClr val="FF66CC"/>
                </a:solidFill>
                <a:latin typeface="Bell MT" panose="02020503060305020303" pitchFamily="18" charset="0"/>
              </a:rPr>
            </a:br>
            <a:r>
              <a:rPr lang="es-ES" altLang="es-ES" sz="2200" i="1" dirty="0">
                <a:solidFill>
                  <a:srgbClr val="FF66CC"/>
                </a:solidFill>
                <a:latin typeface="Bell MT" panose="02020503060305020303" pitchFamily="18" charset="0"/>
              </a:rPr>
              <a:t>se van matando el uno al otro.</a:t>
            </a:r>
          </a:p>
        </p:txBody>
      </p:sp>
      <p:pic>
        <p:nvPicPr>
          <p:cNvPr id="49" name="Imagen 48">
            <a:extLst>
              <a:ext uri="{FF2B5EF4-FFF2-40B4-BE49-F238E27FC236}">
                <a16:creationId xmlns:a16="http://schemas.microsoft.com/office/drawing/2014/main" id="{3A202CAA-C34A-4364-D701-E23674AE321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02" b="16402"/>
          <a:stretch/>
        </p:blipFill>
        <p:spPr>
          <a:xfrm>
            <a:off x="1070811" y="878305"/>
            <a:ext cx="8899977" cy="39869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0" name="Imagen 49">
            <a:extLst>
              <a:ext uri="{FF2B5EF4-FFF2-40B4-BE49-F238E27FC236}">
                <a16:creationId xmlns:a16="http://schemas.microsoft.com/office/drawing/2014/main" id="{9635F289-50D3-850E-1FFA-B844579FA34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59" b="13853"/>
          <a:stretch/>
        </p:blipFill>
        <p:spPr>
          <a:xfrm>
            <a:off x="372979" y="336884"/>
            <a:ext cx="11429999" cy="6172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1" name="CuadroTexto 50">
            <a:extLst>
              <a:ext uri="{FF2B5EF4-FFF2-40B4-BE49-F238E27FC236}">
                <a16:creationId xmlns:a16="http://schemas.microsoft.com/office/drawing/2014/main" id="{2B01DD0D-1B86-5C5F-F5D0-76E86968D9E4}"/>
              </a:ext>
            </a:extLst>
          </p:cNvPr>
          <p:cNvSpPr txBox="1"/>
          <p:nvPr/>
        </p:nvSpPr>
        <p:spPr>
          <a:xfrm>
            <a:off x="1304040" y="1102059"/>
            <a:ext cx="3015296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altLang="es-ES" sz="2800" i="1" dirty="0">
                <a:solidFill>
                  <a:srgbClr val="FF66CC"/>
                </a:solidFill>
                <a:latin typeface="Bell MT" panose="02020503060305020303" pitchFamily="18" charset="0"/>
              </a:rPr>
              <a:t>Todo se hace en silencio. Como </a:t>
            </a:r>
            <a:br>
              <a:rPr lang="es-ES" altLang="es-ES" sz="2800" i="1" dirty="0">
                <a:solidFill>
                  <a:srgbClr val="FF66CC"/>
                </a:solidFill>
                <a:latin typeface="Bell MT" panose="02020503060305020303" pitchFamily="18" charset="0"/>
              </a:rPr>
            </a:br>
            <a:r>
              <a:rPr lang="es-ES" altLang="es-ES" sz="2800" i="1" dirty="0">
                <a:solidFill>
                  <a:srgbClr val="FF66CC"/>
                </a:solidFill>
                <a:latin typeface="Bell MT" panose="02020503060305020303" pitchFamily="18" charset="0"/>
              </a:rPr>
              <a:t>se hace la luz dentro del ojo.</a:t>
            </a:r>
            <a:br>
              <a:rPr lang="es-ES" altLang="es-ES" sz="2800" i="1" dirty="0">
                <a:solidFill>
                  <a:srgbClr val="FF66CC"/>
                </a:solidFill>
                <a:latin typeface="Bell MT" panose="02020503060305020303" pitchFamily="18" charset="0"/>
              </a:rPr>
            </a:br>
            <a:r>
              <a:rPr lang="es-ES" altLang="es-ES" sz="2800" i="1" dirty="0">
                <a:solidFill>
                  <a:srgbClr val="FF66CC"/>
                </a:solidFill>
                <a:latin typeface="Bell MT" panose="02020503060305020303" pitchFamily="18" charset="0"/>
              </a:rPr>
              <a:t>El amor une cuerpos.</a:t>
            </a:r>
            <a:br>
              <a:rPr lang="es-ES" altLang="es-ES" sz="2800" i="1" dirty="0">
                <a:solidFill>
                  <a:srgbClr val="FF66CC"/>
                </a:solidFill>
                <a:latin typeface="Bell MT" panose="02020503060305020303" pitchFamily="18" charset="0"/>
              </a:rPr>
            </a:br>
            <a:r>
              <a:rPr lang="es-ES" altLang="es-ES" sz="2800" i="1" dirty="0">
                <a:solidFill>
                  <a:srgbClr val="FF66CC"/>
                </a:solidFill>
                <a:latin typeface="Bell MT" panose="02020503060305020303" pitchFamily="18" charset="0"/>
              </a:rPr>
              <a:t>En silencio se van llenando el uno al otro. </a:t>
            </a:r>
            <a:endParaRPr lang="es-ES" sz="2800" i="1" dirty="0">
              <a:solidFill>
                <a:srgbClr val="FF66CC"/>
              </a:solidFill>
              <a:latin typeface="Bell MT" panose="02020503060305020303" pitchFamily="18" charset="0"/>
            </a:endParaRPr>
          </a:p>
        </p:txBody>
      </p:sp>
      <p:sp>
        <p:nvSpPr>
          <p:cNvPr id="52" name="Text Box 39">
            <a:extLst>
              <a:ext uri="{FF2B5EF4-FFF2-40B4-BE49-F238E27FC236}">
                <a16:creationId xmlns:a16="http://schemas.microsoft.com/office/drawing/2014/main" id="{22E7E91F-7D66-CA1A-F375-2954D13A0E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252" y="5926059"/>
            <a:ext cx="143500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4000" i="1" dirty="0" err="1">
                <a:solidFill>
                  <a:srgbClr val="FF66FF"/>
                </a:solidFill>
                <a:latin typeface="Bell MT" panose="02020503060305020303" pitchFamily="18" charset="0"/>
              </a:rPr>
              <a:t>jrvg</a:t>
            </a:r>
            <a:endParaRPr lang="es-ES" altLang="es-ES" sz="4000" i="1" dirty="0">
              <a:solidFill>
                <a:srgbClr val="FF66FF"/>
              </a:solidFill>
              <a:latin typeface="Bell MT" panose="02020503060305020303" pitchFamily="18" charset="0"/>
            </a:endParaRPr>
          </a:p>
        </p:txBody>
      </p:sp>
      <p:sp>
        <p:nvSpPr>
          <p:cNvPr id="53" name="CuadroTexto 52">
            <a:extLst>
              <a:ext uri="{FF2B5EF4-FFF2-40B4-BE49-F238E27FC236}">
                <a16:creationId xmlns:a16="http://schemas.microsoft.com/office/drawing/2014/main" id="{ED778427-2EA0-D001-9F97-473078275281}"/>
              </a:ext>
            </a:extLst>
          </p:cNvPr>
          <p:cNvSpPr txBox="1"/>
          <p:nvPr/>
        </p:nvSpPr>
        <p:spPr>
          <a:xfrm>
            <a:off x="399035" y="7155763"/>
            <a:ext cx="27051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  <p:pic>
        <p:nvPicPr>
          <p:cNvPr id="54" name="Imagen 53">
            <a:extLst>
              <a:ext uri="{FF2B5EF4-FFF2-40B4-BE49-F238E27FC236}">
                <a16:creationId xmlns:a16="http://schemas.microsoft.com/office/drawing/2014/main" id="{30295EAC-0695-45C6-9AF3-39878DB5F14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7226" y="7168960"/>
            <a:ext cx="981075" cy="828675"/>
          </a:xfrm>
          <a:prstGeom prst="rect">
            <a:avLst/>
          </a:prstGeom>
        </p:spPr>
      </p:pic>
      <p:pic>
        <p:nvPicPr>
          <p:cNvPr id="55" name="Imagen 54">
            <a:extLst>
              <a:ext uri="{FF2B5EF4-FFF2-40B4-BE49-F238E27FC236}">
                <a16:creationId xmlns:a16="http://schemas.microsoft.com/office/drawing/2014/main" id="{1A831C3B-D7F7-9B50-3252-E6633428597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92" b="4092"/>
          <a:stretch/>
        </p:blipFill>
        <p:spPr>
          <a:xfrm>
            <a:off x="317766" y="224055"/>
            <a:ext cx="8674769" cy="39629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6" name="Imagen 55">
            <a:extLst>
              <a:ext uri="{FF2B5EF4-FFF2-40B4-BE49-F238E27FC236}">
                <a16:creationId xmlns:a16="http://schemas.microsoft.com/office/drawing/2014/main" id="{794FBCA4-4947-6945-E091-99113BA286E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8" b="12057"/>
          <a:stretch/>
        </p:blipFill>
        <p:spPr>
          <a:xfrm>
            <a:off x="317767" y="224055"/>
            <a:ext cx="11556468" cy="64098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7" name="CuadroTexto 56">
            <a:extLst>
              <a:ext uri="{FF2B5EF4-FFF2-40B4-BE49-F238E27FC236}">
                <a16:creationId xmlns:a16="http://schemas.microsoft.com/office/drawing/2014/main" id="{52ED55AD-311D-D0F9-0F40-B02E193A0775}"/>
              </a:ext>
            </a:extLst>
          </p:cNvPr>
          <p:cNvSpPr txBox="1"/>
          <p:nvPr/>
        </p:nvSpPr>
        <p:spPr>
          <a:xfrm>
            <a:off x="567831" y="497362"/>
            <a:ext cx="2648537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altLang="es-ES" sz="2400" i="1" dirty="0">
                <a:solidFill>
                  <a:srgbClr val="FF66FF"/>
                </a:solidFill>
                <a:latin typeface="Bell MT" panose="02020503060305020303" pitchFamily="18" charset="0"/>
              </a:rPr>
              <a:t>Cualquier día despiertan, sobre brazos;</a:t>
            </a:r>
            <a:br>
              <a:rPr lang="es-ES" altLang="es-ES" sz="2400" i="1" dirty="0">
                <a:solidFill>
                  <a:srgbClr val="FF66FF"/>
                </a:solidFill>
                <a:latin typeface="Bell MT" panose="02020503060305020303" pitchFamily="18" charset="0"/>
              </a:rPr>
            </a:br>
            <a:r>
              <a:rPr lang="es-ES" altLang="es-ES" sz="2400" i="1" dirty="0">
                <a:solidFill>
                  <a:srgbClr val="FF66FF"/>
                </a:solidFill>
                <a:latin typeface="Bell MT" panose="02020503060305020303" pitchFamily="18" charset="0"/>
              </a:rPr>
              <a:t>piensan entonces que lo saben todo.</a:t>
            </a:r>
            <a:br>
              <a:rPr lang="es-ES" altLang="es-ES" sz="2400" i="1" dirty="0">
                <a:solidFill>
                  <a:srgbClr val="FF66FF"/>
                </a:solidFill>
                <a:latin typeface="Bell MT" panose="02020503060305020303" pitchFamily="18" charset="0"/>
              </a:rPr>
            </a:br>
            <a:r>
              <a:rPr lang="es-ES" altLang="es-ES" sz="2400" i="1" dirty="0">
                <a:solidFill>
                  <a:srgbClr val="FF66FF"/>
                </a:solidFill>
                <a:latin typeface="Bell MT" panose="02020503060305020303" pitchFamily="18" charset="0"/>
              </a:rPr>
              <a:t>Se ven desnudos y lo saben todo.</a:t>
            </a:r>
          </a:p>
          <a:p>
            <a:pPr algn="ctr"/>
            <a:r>
              <a:rPr lang="es-ES" altLang="es-ES" sz="2400" i="1" dirty="0">
                <a:solidFill>
                  <a:srgbClr val="FF66FF"/>
                </a:solidFill>
                <a:latin typeface="Bell MT" panose="02020503060305020303" pitchFamily="18" charset="0"/>
              </a:rPr>
              <a:t>(Yo no lo sé de cierto. Lo supongo.)</a:t>
            </a:r>
          </a:p>
        </p:txBody>
      </p:sp>
      <p:pic>
        <p:nvPicPr>
          <p:cNvPr id="58" name="Imagen 57">
            <a:extLst>
              <a:ext uri="{FF2B5EF4-FFF2-40B4-BE49-F238E27FC236}">
                <a16:creationId xmlns:a16="http://schemas.microsoft.com/office/drawing/2014/main" id="{85D04599-96B6-62EE-A550-05907918189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853" b="29853"/>
          <a:stretch/>
        </p:blipFill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" name="audio1">
            <a:hlinkClick r:id="" action="ppaction://media"/>
            <a:extLst>
              <a:ext uri="{FF2B5EF4-FFF2-40B4-BE49-F238E27FC236}">
                <a16:creationId xmlns:a16="http://schemas.microsoft.com/office/drawing/2014/main" id="{5A4BAAD1-BB45-303D-F4CA-014E45A578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496072" y="78360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258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500"/>
                            </p:stCondLst>
                            <p:childTnLst>
                              <p:par>
                                <p:cTn id="23" presetID="23" presetClass="exit" presetSubtype="32" fill="hold" grpId="1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3500"/>
                            </p:stCondLst>
                            <p:childTnLst>
                              <p:par>
                                <p:cTn id="28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500"/>
                            </p:stCondLst>
                            <p:childTnLst>
                              <p:par>
                                <p:cTn id="32" presetID="14" presetClass="exit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3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3500"/>
                            </p:stCondLst>
                            <p:childTnLst>
                              <p:par>
                                <p:cTn id="3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6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xit" presetSubtype="0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9100"/>
                            </p:stCondLst>
                            <p:childTnLst>
                              <p:par>
                                <p:cTn id="50" presetID="4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3100"/>
                            </p:stCondLst>
                            <p:childTnLst>
                              <p:par>
                                <p:cTn id="54" presetID="4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5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9100"/>
                            </p:stCondLst>
                            <p:childTnLst>
                              <p:par>
                                <p:cTn id="58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0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21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xit" presetSubtype="0" fill="hold" grpId="1" nodeType="withEffect">
                                  <p:stCondLst>
                                    <p:cond delay="13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7300"/>
                            </p:stCondLst>
                            <p:childTnLst>
                              <p:par>
                                <p:cTn id="72" presetID="1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11300"/>
                            </p:stCondLst>
                            <p:childTnLst>
                              <p:par>
                                <p:cTn id="76" presetID="3" presetClass="exit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7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7300"/>
                            </p:stCondLst>
                            <p:childTnLst>
                              <p:par>
                                <p:cTn id="8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203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xit" presetSubtype="0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1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46900"/>
                            </p:stCondLst>
                            <p:childTnLst>
                              <p:par>
                                <p:cTn id="94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2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3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5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7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9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514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9"/>
                </p:tgtEl>
              </p:cMediaNode>
            </p:audio>
          </p:childTnLst>
        </p:cTn>
      </p:par>
    </p:tnLst>
    <p:bldLst>
      <p:bldP spid="9" grpId="0"/>
      <p:bldP spid="9" grpId="1"/>
      <p:bldP spid="48" grpId="0"/>
      <p:bldP spid="48" grpId="1"/>
      <p:bldP spid="51" grpId="0"/>
      <p:bldP spid="51" grpId="1"/>
      <p:bldP spid="53" grpId="0"/>
      <p:bldP spid="57" grpId="0"/>
      <p:bldP spid="57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5DE0AA20-38F7-0B13-61B3-902DF67591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9EB34024-9242-5C0F-768C-08EC497B36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280C0682-DC87-D044-9245-4924DC50CF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F1B67DB3-A40A-3DA3-0ED6-34AB6A9E49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7FE32F31-7EF2-4411-A41F-7768533C71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6B70B91B-504B-8351-6027-F8852E893C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D7A75F2C-686D-2558-F0FB-C72CCC5837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260AF669-BB72-3ABE-84D9-19BC41AD7E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B984092A-2FB0-C7E2-E80A-60AB87E871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BA8D9BEA-AB03-A37C-3C0B-FF292190E2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DAD10917-E569-CC00-FC2B-E133AB067E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A3186D0F-D23D-8397-FE2B-58368E1CF0B8}"/>
              </a:ext>
            </a:extLst>
          </p:cNvPr>
          <p:cNvSpPr txBox="1"/>
          <p:nvPr/>
        </p:nvSpPr>
        <p:spPr>
          <a:xfrm>
            <a:off x="469232" y="7086600"/>
            <a:ext cx="1359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70488696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161</Words>
  <Application>Microsoft Office PowerPoint</Application>
  <PresentationFormat>Panorámica</PresentationFormat>
  <Paragraphs>10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Algo en su corazon.........</dc:title>
  <dc:subject>ppsx</dc:subject>
  <dc:creator>jrvallegomez@outlook.es</dc:creator>
  <cp:keywords>poesia</cp:keywords>
  <cp:lastModifiedBy>jose ruiz</cp:lastModifiedBy>
  <cp:revision>17</cp:revision>
  <dcterms:created xsi:type="dcterms:W3CDTF">2022-10-25T12:24:58Z</dcterms:created>
  <dcterms:modified xsi:type="dcterms:W3CDTF">2024-10-30T09:52:21Z</dcterms:modified>
</cp:coreProperties>
</file>