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ambria" panose="02040503050406030204" pitchFamily="18" charset="0"/>
      <p:regular r:id="rId10"/>
      <p:bold r:id="rId11"/>
      <p:italic r:id="rId12"/>
      <p:boldItalic r:id="rId13"/>
    </p:embeddedFont>
    <p:embeddedFont>
      <p:font typeface="Candara" panose="020E0502030303020204" pitchFamily="34" charset="0"/>
      <p:regular r:id="rId14"/>
      <p:bold r:id="rId15"/>
      <p:italic r:id="rId16"/>
      <p:boldItalic r:id="rId17"/>
    </p:embeddedFont>
    <p:embeddedFont>
      <p:font typeface="Fiolex Girls" panose="020B0603050302020204" pitchFamily="34" charset="0"/>
      <p:regular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LabnVfugpD4VJCTpbzsfA==" hashData="exjmlgnbW5oH0XDcZb87A7eX8FUauNdsplNi3b8VJWrQGH5ieEvIfmJIUWN+uXCAfqZJQeQenf7T8MbhyBc8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A1B9"/>
    <a:srgbClr val="C34968"/>
    <a:srgbClr val="B68DB3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tableStyles" Target="tableStyles.xml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342F35-B8B3-426E-A24A-8F6D0CE80F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19D7317-19B7-4DF6-930B-8732888E2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9A80F69-D99C-4FC4-B446-6527CE020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246707A-CDA4-472D-AA87-A89A512B4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ED0DF99-7771-4976-8730-11DA5B15D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8290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7CD73E-5E8C-400A-B077-333FC074D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517E6D-5119-4108-A237-DE8616CCF6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34B8A66-1702-48C3-A780-FAE9D67BC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2C4DB0-673A-494E-81EF-7704AF7C4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518FDF-66C9-477E-8F1D-A6D6B26C1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6945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15DC75-3E86-473A-9170-D199D7B18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F3F4B20-129B-4E9F-AD03-7F4D3CA3BE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D88652B-592D-439E-A27B-43BC1526E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0BF898-C766-4B1B-B8A8-0BB36C1D7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700BE5-7AB2-4EF1-85C3-069E66ABB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0549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E75A4F-665E-4BE0-BA57-3A8E4C3F8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36F7B7-369D-483E-A976-75A1FA1349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6B1C585-7EC3-43B1-90EE-DE7094F1A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EFE343-FE3F-451F-9EA2-18D1FB81B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A769FD2-D7FE-4F1D-A031-CA3AD17C7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037973A-2B92-407B-BE79-D750A09C4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9948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2C0F3F-3BD6-4A6A-AEBB-BD0593952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0BF131A-3BDA-42EE-A161-6C3AF8F39E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E48B473-1495-44D1-B825-0C2DBEFBD2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433EA00-808E-4EB6-9255-A55DA141C8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888DC92-6B7D-4A64-A19E-6713D1B35F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E42051B-476C-4B1F-9EE1-451E92B2F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153A0CA-4549-4122-9EAD-EDC8362D0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00BEBB3-5C6D-4483-9539-CCDF18DC1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031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FF7625-1047-45F6-B240-FD32DA0D1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A633FC2-2420-4BA5-BA93-E6EE72530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CEFAB7E-7997-4205-952D-D63CF0C1D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7EA8F9F-8A4D-4B8E-8ADA-743418227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9831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BAB871E-2CC3-43E5-8CE5-E7FC285C9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46DF10C-4A9F-401C-9FB6-AB50C2838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BB858BE-1D1F-4324-94C8-43EB03122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3561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7AA4BA-6177-4BD1-AE52-CC32922BD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DA457E-722A-4C0D-981F-25BD4F01B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5696C34-2230-4ABD-9BFB-93F3CDFC51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18FD21A-031D-46FD-AE0B-D6B3734A8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18EA50B-360F-46AB-B2E4-A55A28281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D09EAE2-755A-4D2D-9D7F-1DE1E74DB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053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5E4864-390D-43CB-9323-3C462359E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9A1385E-01B5-4C02-B58A-53C72ED4AE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0610478-72EA-47B8-AF6C-624D64EBB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25921C4-6E69-4AE9-878D-BCB6DF5EA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E94F08A-ADA9-4333-B2EE-CF6EB8552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C8B0C89-65B3-4B99-84CE-C880A0F37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9101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70C2A1-CF2C-4810-BE50-143E0D184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3C6DE98-F733-4082-B5FC-63F107E51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3CB244-F1CB-4CE8-AB78-D43D02555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6F8222-86EE-40C0-AFC9-D2C2853E3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5E8298-FFE2-45A5-9262-01C50CE8E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5161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48CEAC4-C927-4F1E-83BC-E2073346DA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941BC68-5407-4D87-83F2-4364158A4A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DB6BB6-0583-44BA-A64E-39D81C8B5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151184-948D-4C48-8D94-6EFC3A1AF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1A0DEB-70B1-4BF1-B4B1-EFB8D35FC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026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AD72563-F74D-43E1-94F7-FAF318E57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F73F440-0E29-4F96-B609-DB291ABF66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940743B-73BD-48CA-BB3A-CB51F9C485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C8581-9EA8-42E6-BFBC-C479C934421B}" type="datetimeFigureOut">
              <a:rPr lang="en-CA" smtClean="0"/>
              <a:t>2020-05-15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A889D34-D0D6-4715-B67E-8D87C9DBBD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CD0AAF-D103-4820-B725-93878B3738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B69F6-7F8B-4911-A681-F6871929293A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8975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10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A6B0C432-B3E0-494D-BB9D-0E314A3B1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12275127" cy="6229977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C0BA3783-9DA2-44AD-A2F5-B3492D8D1F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434" y="1"/>
            <a:ext cx="12282434" cy="6250074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E33DABE-5B4F-4332-917F-C65538EACBE2}"/>
              </a:ext>
            </a:extLst>
          </p:cNvPr>
          <p:cNvSpPr txBox="1"/>
          <p:nvPr/>
        </p:nvSpPr>
        <p:spPr>
          <a:xfrm flipH="1">
            <a:off x="253537" y="1238594"/>
            <a:ext cx="3703321" cy="50321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  <a:sp3d extrusionH="57150">
              <a:bevelT w="38100" h="38100"/>
            </a:sp3d>
          </a:bodyPr>
          <a:lstStyle/>
          <a:p>
            <a:r>
              <a:rPr lang="en-CA" sz="2400" b="1" i="1" dirty="0">
                <a:solidFill>
                  <a:srgbClr val="FFFFFF"/>
                </a:solidFill>
                <a:latin typeface="Cambria" panose="02040503050406030204" pitchFamily="18" charset="0"/>
              </a:rPr>
              <a:t>Federico</a:t>
            </a:r>
            <a:r>
              <a:rPr lang="en-CA" sz="2670" b="1" i="1" dirty="0">
                <a:solidFill>
                  <a:srgbClr val="FFFFFF"/>
                </a:solidFill>
                <a:latin typeface="Cambria" panose="02040503050406030204" pitchFamily="18" charset="0"/>
              </a:rPr>
              <a:t> Garcia Lorca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7522C0D-0987-4DDE-9795-7D45FBF3C74D}"/>
              </a:ext>
            </a:extLst>
          </p:cNvPr>
          <p:cNvSpPr txBox="1"/>
          <p:nvPr/>
        </p:nvSpPr>
        <p:spPr>
          <a:xfrm>
            <a:off x="347306" y="201150"/>
            <a:ext cx="4380808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Mi corazón oprimido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siente junto a la alborada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el dolor de sus amores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y el sueño de las distancias.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9EC38BB-CD81-40B9-9BB4-DA7080F314E3}"/>
              </a:ext>
            </a:extLst>
          </p:cNvPr>
          <p:cNvSpPr txBox="1"/>
          <p:nvPr/>
        </p:nvSpPr>
        <p:spPr>
          <a:xfrm>
            <a:off x="4535156" y="172376"/>
            <a:ext cx="4260501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La luz de la aurora lleva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semilleros de nostalgias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y la tristeza sin ojos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de la médula del alma.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06E8658-DEFD-40DF-9957-DB41B8CD0204}"/>
              </a:ext>
            </a:extLst>
          </p:cNvPr>
          <p:cNvSpPr txBox="1"/>
          <p:nvPr/>
        </p:nvSpPr>
        <p:spPr>
          <a:xfrm>
            <a:off x="3823855" y="187036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CA0AAFA-79E7-4D15-B654-D658346A5F79}"/>
              </a:ext>
            </a:extLst>
          </p:cNvPr>
          <p:cNvSpPr txBox="1"/>
          <p:nvPr/>
        </p:nvSpPr>
        <p:spPr>
          <a:xfrm>
            <a:off x="1618843" y="130628"/>
            <a:ext cx="4049827" cy="17358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La gran tumba de la noche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su negro velo levanta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para ocultar con el día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la inmensa cumbre estrellada.</a:t>
            </a:r>
          </a:p>
          <a:p>
            <a:endParaRPr lang="es-ES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2DE5062-3E49-4E04-8143-6C83A8378E6C}"/>
              </a:ext>
            </a:extLst>
          </p:cNvPr>
          <p:cNvSpPr txBox="1"/>
          <p:nvPr/>
        </p:nvSpPr>
        <p:spPr>
          <a:xfrm>
            <a:off x="764770" y="540325"/>
            <a:ext cx="1223412" cy="7509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CA" sz="4280" b="1" i="1" dirty="0">
                <a:solidFill>
                  <a:srgbClr val="FFFFFF"/>
                </a:solidFill>
                <a:latin typeface="Candara" panose="020E0502030303020204" pitchFamily="34" charset="0"/>
              </a:rPr>
              <a:t>Alba</a:t>
            </a: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4DC595A8-C71F-4BBC-98FF-B925B9D0CF6B}"/>
              </a:ext>
            </a:extLst>
          </p:cNvPr>
          <p:cNvSpPr txBox="1"/>
          <p:nvPr/>
        </p:nvSpPr>
        <p:spPr>
          <a:xfrm>
            <a:off x="5717514" y="110532"/>
            <a:ext cx="4324517" cy="145886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¡Qué haré yo sobre estos campos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cogiendo nidos y ramas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rodeado de la aurora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y llena de noche el alma!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809FF198-9BD9-4992-BA82-BF285B4639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9995" y="10892413"/>
            <a:ext cx="13628913" cy="4349931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46C2DF07-6DA3-48AC-A21F-B5C5FF3B08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784" y="0"/>
            <a:ext cx="12285784" cy="619983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CCD4CA4C-AC5E-44C0-804A-D45FD40BCCAA}"/>
              </a:ext>
            </a:extLst>
          </p:cNvPr>
          <p:cNvSpPr txBox="1"/>
          <p:nvPr/>
        </p:nvSpPr>
        <p:spPr>
          <a:xfrm>
            <a:off x="1326381" y="241160"/>
            <a:ext cx="3584507" cy="145886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¡Qué haré si tienes tus ojos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muertos a las luces claras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y no ha de sentir mi carne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el calor de tus miradas!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702D7604-6887-4D5A-8B23-39E9E929F222}"/>
              </a:ext>
            </a:extLst>
          </p:cNvPr>
          <p:cNvSpPr txBox="1"/>
          <p:nvPr/>
        </p:nvSpPr>
        <p:spPr>
          <a:xfrm>
            <a:off x="5024177" y="251208"/>
            <a:ext cx="3946530" cy="145886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¿Por qué te perdí por siempre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en aquella tarde clara?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Hoy mi pecho está reseco</a:t>
            </a:r>
            <a:b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</a:br>
            <a:r>
              <a:rPr lang="es-ES" sz="2220" b="1" i="1" dirty="0">
                <a:solidFill>
                  <a:srgbClr val="FFFFFF"/>
                </a:solidFill>
                <a:latin typeface="Cambria" panose="02040503050406030204" pitchFamily="18" charset="0"/>
              </a:rPr>
              <a:t>como una estrella apagada.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8CC0CBF-2158-4981-A2A5-DAAE4AC7B1F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14636" y="5359400"/>
            <a:ext cx="4812597" cy="1498600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5D54A91E-97C7-480A-81EF-F502F608CC5D}"/>
              </a:ext>
            </a:extLst>
          </p:cNvPr>
          <p:cNvSpPr txBox="1"/>
          <p:nvPr/>
        </p:nvSpPr>
        <p:spPr>
          <a:xfrm>
            <a:off x="7817617" y="4240404"/>
            <a:ext cx="3179075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4400" dirty="0">
                <a:solidFill>
                  <a:srgbClr val="FFFFFF"/>
                </a:solidFill>
                <a:latin typeface="Fiolex Girls" panose="020B0603050302020204" pitchFamily="34" charset="0"/>
              </a:rPr>
              <a:t>inesgaret</a:t>
            </a:r>
            <a:r>
              <a:rPr lang="en-CA" sz="3570" dirty="0">
                <a:solidFill>
                  <a:srgbClr val="FFFFFF"/>
                </a:solidFill>
                <a:latin typeface="Fiolex Girls" panose="020B0603050302020204" pitchFamily="34" charset="0"/>
              </a:rPr>
              <a:t>@gmail.com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18DABED-21AD-48AB-B1E2-89A759A103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934" y="3999244"/>
            <a:ext cx="7780564" cy="2949191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EC25672A-8862-4B29-BC32-76E2F0FFFED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651" y="1868994"/>
            <a:ext cx="4069035" cy="5099537"/>
          </a:xfrm>
          <a:prstGeom prst="rect">
            <a:avLst/>
          </a:prstGeom>
        </p:spPr>
      </p:pic>
      <p:sp>
        <p:nvSpPr>
          <p:cNvPr id="36" name="CuadroTexto 35">
            <a:extLst>
              <a:ext uri="{FF2B5EF4-FFF2-40B4-BE49-F238E27FC236}">
                <a16:creationId xmlns:a16="http://schemas.microsoft.com/office/drawing/2014/main" id="{14708CEB-6B42-4CBF-B785-E99D25930AAB}"/>
              </a:ext>
            </a:extLst>
          </p:cNvPr>
          <p:cNvSpPr txBox="1"/>
          <p:nvPr/>
        </p:nvSpPr>
        <p:spPr>
          <a:xfrm>
            <a:off x="6608618" y="3757353"/>
            <a:ext cx="5069016" cy="273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80" i="1" dirty="0">
                <a:solidFill>
                  <a:srgbClr val="FFFFFF"/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1180" dirty="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CF212F0F-1682-4592-ABA8-B08CE2128CDE}"/>
              </a:ext>
            </a:extLst>
          </p:cNvPr>
          <p:cNvSpPr txBox="1"/>
          <p:nvPr/>
        </p:nvSpPr>
        <p:spPr>
          <a:xfrm>
            <a:off x="7755774" y="4098174"/>
            <a:ext cx="29630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i="1" dirty="0">
                <a:solidFill>
                  <a:srgbClr val="FFFFFF"/>
                </a:solidFill>
                <a:latin typeface="Cambria" panose="02040503050406030204" pitchFamily="18" charset="0"/>
              </a:rPr>
              <a:t>Audio – Midnight Letters –Ernesto </a:t>
            </a:r>
            <a:r>
              <a:rPr lang="en-CA" sz="1200" i="1" dirty="0" err="1">
                <a:solidFill>
                  <a:srgbClr val="FFFFFF"/>
                </a:solidFill>
                <a:latin typeface="Cambria" panose="02040503050406030204" pitchFamily="18" charset="0"/>
              </a:rPr>
              <a:t>Cortazar</a:t>
            </a:r>
            <a:endParaRPr lang="en-CA" sz="1200" i="1" dirty="0">
              <a:solidFill>
                <a:srgbClr val="FFFFFF"/>
              </a:solidFill>
              <a:latin typeface="Cambria" panose="02040503050406030204" pitchFamily="18" charset="0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9BCCCD9A-B992-484B-B0BB-BC7B9811FA3A}"/>
              </a:ext>
            </a:extLst>
          </p:cNvPr>
          <p:cNvSpPr/>
          <p:nvPr/>
        </p:nvSpPr>
        <p:spPr>
          <a:xfrm>
            <a:off x="-99754" y="0"/>
            <a:ext cx="12291753" cy="6933363"/>
          </a:xfrm>
          <a:prstGeom prst="rect">
            <a:avLst/>
          </a:prstGeom>
          <a:solidFill>
            <a:srgbClr val="F6A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AD2A773E-3B71-4EF4-B608-0D6862988AA1}"/>
              </a:ext>
            </a:extLst>
          </p:cNvPr>
          <p:cNvSpPr txBox="1"/>
          <p:nvPr/>
        </p:nvSpPr>
        <p:spPr>
          <a:xfrm>
            <a:off x="4953836" y="130629"/>
            <a:ext cx="779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>
                <a:solidFill>
                  <a:srgbClr val="993366"/>
                </a:solidFill>
                <a:latin typeface="Cambria" panose="02040503050406030204" pitchFamily="18" charset="0"/>
              </a:rPr>
              <a:t>Alba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47BC5E17-0A26-43DB-8CE6-B55853DD495F}"/>
              </a:ext>
            </a:extLst>
          </p:cNvPr>
          <p:cNvSpPr txBox="1"/>
          <p:nvPr/>
        </p:nvSpPr>
        <p:spPr>
          <a:xfrm>
            <a:off x="4551905" y="612946"/>
            <a:ext cx="2208297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Mi corazón oprimido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siente junto a la alborada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el dolor de sus amores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y el sueño de las distancias.</a:t>
            </a:r>
          </a:p>
          <a:p>
            <a:endParaRPr lang="es-ES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A9F11F03-7102-4000-B491-6381B7D38A3A}"/>
              </a:ext>
            </a:extLst>
          </p:cNvPr>
          <p:cNvSpPr txBox="1"/>
          <p:nvPr/>
        </p:nvSpPr>
        <p:spPr>
          <a:xfrm>
            <a:off x="4531807" y="1607738"/>
            <a:ext cx="19933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La luz de la aurora lleva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semilleros de nostalgias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y la tristeza sin ojos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de la médula del alma.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C4AC44B2-E989-4738-AEB5-224E9AB4120D}"/>
              </a:ext>
            </a:extLst>
          </p:cNvPr>
          <p:cNvSpPr txBox="1"/>
          <p:nvPr/>
        </p:nvSpPr>
        <p:spPr>
          <a:xfrm>
            <a:off x="4471516" y="2592475"/>
            <a:ext cx="24198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La gran tumba de la noche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su negro velo levanta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para ocultar con el día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la inmensa cumbre estrellada.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617A7485-E2AF-4549-A637-1459DD380C2C}"/>
              </a:ext>
            </a:extLst>
          </p:cNvPr>
          <p:cNvSpPr txBox="1"/>
          <p:nvPr/>
        </p:nvSpPr>
        <p:spPr>
          <a:xfrm>
            <a:off x="4468411" y="3557116"/>
            <a:ext cx="2588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¡Qué haré yo sobre estos campos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cogiendo nidos y ramas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rodeado de la aurora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y llena de noche el alma!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9D52550B-8B38-428A-BA98-D429626BD654}"/>
              </a:ext>
            </a:extLst>
          </p:cNvPr>
          <p:cNvSpPr txBox="1"/>
          <p:nvPr/>
        </p:nvSpPr>
        <p:spPr>
          <a:xfrm>
            <a:off x="4460100" y="4521757"/>
            <a:ext cx="2149050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¡Qué haré si tienes tus ojos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muertos a las luces claras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y no ha de sentir mi carne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el calor de tus miradas!</a:t>
            </a:r>
          </a:p>
          <a:p>
            <a:endParaRPr lang="es-ES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125F131-C8C6-4D88-93F3-C61F5F339F89}"/>
              </a:ext>
            </a:extLst>
          </p:cNvPr>
          <p:cNvSpPr txBox="1"/>
          <p:nvPr/>
        </p:nvSpPr>
        <p:spPr>
          <a:xfrm>
            <a:off x="4426847" y="5459727"/>
            <a:ext cx="31953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¿Por qué te perdí por siempre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en aquella tarde clara?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Hoy mi pecho está reseco</a:t>
            </a:r>
            <a:b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s-ES" sz="1400" i="1" dirty="0">
                <a:solidFill>
                  <a:srgbClr val="993366"/>
                </a:solidFill>
                <a:latin typeface="Cambria" panose="02040503050406030204" pitchFamily="18" charset="0"/>
              </a:rPr>
              <a:t>como una estrella apagada.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53B4AF33-9A38-49EC-B3A3-9C024DF4FD28}"/>
              </a:ext>
            </a:extLst>
          </p:cNvPr>
          <p:cNvSpPr txBox="1"/>
          <p:nvPr/>
        </p:nvSpPr>
        <p:spPr>
          <a:xfrm>
            <a:off x="4515912" y="6414319"/>
            <a:ext cx="1890902" cy="3170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60" i="1" dirty="0">
                <a:solidFill>
                  <a:srgbClr val="993366"/>
                </a:solidFill>
                <a:latin typeface="Cambria" panose="02040503050406030204" pitchFamily="18" charset="0"/>
              </a:rPr>
              <a:t>Federico Garcia Lorca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B55E2F91-6B7C-4877-B489-51CD84D20E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" y="-70337"/>
            <a:ext cx="12283440" cy="703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2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sndAc>
          <p:stSnd>
            <p:snd r:embed="rId2" name="ERNESTO CORTAZAR-Midnight Letters.wav"/>
          </p:stSnd>
        </p:sndAc>
      </p:transition>
    </mc:Choice>
    <mc:Fallback xmlns="">
      <p:transition spd="slow" advClick="0" advTm="4000">
        <p:sndAc>
          <p:stSnd>
            <p:snd r:embed="rId10" name="ERNESTO CORTAZAR-Midnight Lette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8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62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12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4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8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658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884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3840"/>
                            </p:stCondLst>
                            <p:childTnLst>
                              <p:par>
                                <p:cTn id="7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374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3624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8240"/>
                            </p:stCondLst>
                            <p:childTnLst>
                              <p:par>
                                <p:cTn id="102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4424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674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24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624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6224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6824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7424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8024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11" grpId="0"/>
      <p:bldP spid="11" grpId="1"/>
      <p:bldP spid="4" grpId="0"/>
      <p:bldP spid="4" grpId="1"/>
      <p:bldP spid="6" grpId="0"/>
      <p:bldP spid="38" grpId="0"/>
      <p:bldP spid="38" grpId="1"/>
      <p:bldP spid="19" grpId="0"/>
      <p:bldP spid="19" grpId="1"/>
      <p:bldP spid="20" grpId="0"/>
      <p:bldP spid="20" grpId="1"/>
      <p:bldP spid="23" grpId="0"/>
      <p:bldP spid="36" grpId="0"/>
      <p:bldP spid="39" grpId="0"/>
      <p:bldP spid="24" grpId="0" animBg="1"/>
      <p:bldP spid="31" grpId="0"/>
      <p:bldP spid="25" grpId="0"/>
      <p:bldP spid="26" grpId="0"/>
      <p:bldP spid="27" grpId="0"/>
      <p:bldP spid="28" grpId="0"/>
      <p:bldP spid="29" grpId="0"/>
      <p:bldP spid="30" grpId="0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12EEC9F-0F02-4CC3-9685-95B82DB98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DFAC33E-E119-4AE7-A9F7-21964CC9D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A4F2A03-51C6-4FFA-A0FD-5ACD9FC279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F88EA36-BFF5-41F7-9426-B01037278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F3B2551-F637-4D5A-9164-38B1F54E94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F1C66057-9147-40B6-B073-0FA39DB03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CACFA26F-393C-4041-91C6-56684EF04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393C089F-272F-4BB7-BD7C-E2B14C519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4E4BF1C3-E629-408C-AB42-55C61AE82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BF8554BE-C10E-4174-8F00-F79186C2D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95623C8-8A8F-4E0E-A3B2-77F2483EC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440472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121</Words>
  <Application>Microsoft Office PowerPoint</Application>
  <PresentationFormat>Panorámica</PresentationFormat>
  <Paragraphs>21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Kristen ITC</vt:lpstr>
      <vt:lpstr>Candara</vt:lpstr>
      <vt:lpstr>Calibri Light</vt:lpstr>
      <vt:lpstr>Cambria</vt:lpstr>
      <vt:lpstr>Arial</vt:lpstr>
      <vt:lpstr>Fiolex Girls</vt:lpstr>
      <vt:lpstr>Calibri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53</cp:revision>
  <dcterms:created xsi:type="dcterms:W3CDTF">2020-05-11T20:57:57Z</dcterms:created>
  <dcterms:modified xsi:type="dcterms:W3CDTF">2020-05-15T18:04:09Z</dcterms:modified>
</cp:coreProperties>
</file>