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5"/>
  </p:notesMasterIdLst>
  <p:sldIdLst>
    <p:sldId id="257" r:id="rId3"/>
    <p:sldId id="256" r:id="rId4"/>
  </p:sldIdLst>
  <p:sldSz cx="12192000" cy="6858000"/>
  <p:notesSz cx="6858000" cy="9144000"/>
  <p:embeddedFontLst>
    <p:embeddedFont>
      <p:font typeface="Kristen ITC" panose="03050502040202030202" pitchFamily="66" charset="0"/>
      <p:regular r:id="rId6"/>
    </p:embeddedFont>
    <p:embeddedFont>
      <p:font typeface="Papyrus" panose="03070502060502030205" pitchFamily="66" charset="0"/>
      <p:regular r:id="rId7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6UfUg76RcEwxY1lMuCaHg==" hashData="sUWAZRYUcnzS5IyRpjBaZKTyQYSA02qdLXYBI+/xaxmQptf+8byJFF95RzPomSx1ashWFe5wevSYV3Uhl32V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2C15"/>
    <a:srgbClr val="D2B180"/>
    <a:srgbClr val="CDA8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318" y="-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font" Target="fonts/font2.fntdata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82DBB7-6B41-4EA8-8820-6137BE0705C0}" type="datetimeFigureOut">
              <a:rPr lang="es-UY" smtClean="0"/>
              <a:t>13/10/2025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051F53-B44D-4AD8-9BC9-128CA569E689}" type="slidenum">
              <a:rPr lang="es-UY" smtClean="0"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13/10/2025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13/10/2025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13/10/2025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13/10/2025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13/10/2025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13/10/2025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13/10/2025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13/10/2025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13/10/2025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13/10/2025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13/10/2025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EFB6AB-1C68-3416-9600-492BC6525F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A9CD319-962C-4447-5978-A59D36B887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EDB11E-21A7-E6FA-1286-2480B42F1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507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09AEF-1ECE-4A61-A6BC-306604D841AA}" type="datetimeFigureOut">
              <a:rPr lang="es-UY" smtClean="0"/>
              <a:pPr/>
              <a:t>13/10/2025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7DDA1910-04E4-BB82-6AD6-189295C8B2A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5821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hyperlink" Target="mailto:jrvallea@outlook.es" TargetMode="External"/><Relationship Id="rId5" Type="http://schemas.openxmlformats.org/officeDocument/2006/relationships/image" Target="../media/image2.jpg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61B06790-9F45-FB0D-9E63-9C82E08D85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69" t="586" b="18181"/>
          <a:stretch>
            <a:fillRect/>
          </a:stretch>
        </p:blipFill>
        <p:spPr>
          <a:xfrm>
            <a:off x="0" y="-503572"/>
            <a:ext cx="12191999" cy="7721128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2ECB8FEC-0220-1EBD-C9F6-37AF892AAA54}"/>
              </a:ext>
            </a:extLst>
          </p:cNvPr>
          <p:cNvSpPr txBox="1"/>
          <p:nvPr/>
        </p:nvSpPr>
        <p:spPr>
          <a:xfrm>
            <a:off x="4151784" y="476672"/>
            <a:ext cx="748883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6000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anochecer</a:t>
            </a:r>
            <a:endParaRPr lang="es-UY" sz="6000" i="1" dirty="0">
              <a:solidFill>
                <a:schemeClr val="bg1"/>
              </a:solidFill>
              <a:latin typeface="Papyrus" panose="03070502060502030205" pitchFamily="66" charset="0"/>
              <a:ea typeface="SimSun" panose="02010600030101010101" pitchFamily="2" charset="-122"/>
            </a:endParaRP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028E1EA4-2015-8A75-5F0A-4F834E94A65E}"/>
              </a:ext>
            </a:extLst>
          </p:cNvPr>
          <p:cNvSpPr/>
          <p:nvPr/>
        </p:nvSpPr>
        <p:spPr>
          <a:xfrm>
            <a:off x="335360" y="476671"/>
            <a:ext cx="10801200" cy="532453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E81EF60D-A3FC-8752-E4A9-C9E908006C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14" b="13014"/>
          <a:stretch/>
        </p:blipFill>
        <p:spPr>
          <a:xfrm>
            <a:off x="335360" y="476670"/>
            <a:ext cx="10801200" cy="53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4" name="CuadroTexto 23">
            <a:extLst>
              <a:ext uri="{FF2B5EF4-FFF2-40B4-BE49-F238E27FC236}">
                <a16:creationId xmlns:a16="http://schemas.microsoft.com/office/drawing/2014/main" id="{C03ACD95-9ABA-F7FB-62BC-DF10FB0A7B37}"/>
              </a:ext>
            </a:extLst>
          </p:cNvPr>
          <p:cNvSpPr txBox="1"/>
          <p:nvPr/>
        </p:nvSpPr>
        <p:spPr>
          <a:xfrm>
            <a:off x="1019436" y="1121946"/>
            <a:ext cx="309634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 cuerpo entre las sábanas,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llama, me excita,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sobre la almohada,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 pelo salvaje el mío atrapa.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anochecer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 manos buscan tus caderas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 manos acarician las mías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lujuriosas,</a:t>
            </a:r>
            <a:endParaRPr lang="es-UY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50509675-B4C9-A8F6-B066-4E6DFFFA0366}"/>
              </a:ext>
            </a:extLst>
          </p:cNvPr>
          <p:cNvSpPr txBox="1"/>
          <p:nvPr/>
        </p:nvSpPr>
        <p:spPr>
          <a:xfrm>
            <a:off x="191344" y="3356992"/>
            <a:ext cx="475252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anochecer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nuestros excitados cuerpos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encuentran.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 pelo Sobre la almohada,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tuyo se enreda.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 caderas se unen a las tuyas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más espera.</a:t>
            </a:r>
            <a:endParaRPr lang="es-UY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7F272860-0111-AB8B-D0BC-8B1C6ED52ABC}"/>
              </a:ext>
            </a:extLst>
          </p:cNvPr>
          <p:cNvSpPr/>
          <p:nvPr/>
        </p:nvSpPr>
        <p:spPr>
          <a:xfrm>
            <a:off x="695400" y="764703"/>
            <a:ext cx="10801200" cy="53245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362350EF-CA7C-ED65-4065-41C2F0EE4B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30" b="12997"/>
          <a:stretch>
            <a:fillRect/>
          </a:stretch>
        </p:blipFill>
        <p:spPr>
          <a:xfrm>
            <a:off x="695400" y="764703"/>
            <a:ext cx="10801200" cy="53245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8" name="CuadroTexto 27">
            <a:extLst>
              <a:ext uri="{FF2B5EF4-FFF2-40B4-BE49-F238E27FC236}">
                <a16:creationId xmlns:a16="http://schemas.microsoft.com/office/drawing/2014/main" id="{DB7FBC4F-0BE4-941A-FABC-F844595A0E35}"/>
              </a:ext>
            </a:extLst>
          </p:cNvPr>
          <p:cNvSpPr txBox="1"/>
          <p:nvPr/>
        </p:nvSpPr>
        <p:spPr>
          <a:xfrm>
            <a:off x="425450" y="980728"/>
            <a:ext cx="432048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anochecer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 manos como pluma suave,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 cuerpo masajea,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recorriendo el mapa de mi piel.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"Mis dedos por tu espalda, juguetean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¡no puedo resistirme al placer de acariciarte!"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"Mi dedo dibuja un corazón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recordarte mi amor".</a:t>
            </a:r>
            <a:endParaRPr lang="es-UY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71FA8ED7-2582-0250-4EC7-C251865E228B}"/>
              </a:ext>
            </a:extLst>
          </p:cNvPr>
          <p:cNvSpPr txBox="1"/>
          <p:nvPr/>
        </p:nvSpPr>
        <p:spPr>
          <a:xfrm>
            <a:off x="911424" y="3435966"/>
            <a:ext cx="334853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anochecer,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bocas ardientes,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dulces besos deseosos,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lenguas fundiéndose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mezclando sabores.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chocar suave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blanco de tus dientes.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Besos dulces y sabrosos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la miel.</a:t>
            </a:r>
            <a:endParaRPr lang="es-UY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6589D5D0-C229-5E90-F01D-6807D2BA8608}"/>
              </a:ext>
            </a:extLst>
          </p:cNvPr>
          <p:cNvSpPr/>
          <p:nvPr/>
        </p:nvSpPr>
        <p:spPr>
          <a:xfrm>
            <a:off x="1055440" y="1124744"/>
            <a:ext cx="10829846" cy="532859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" name="Imagen 30">
            <a:extLst>
              <a:ext uri="{FF2B5EF4-FFF2-40B4-BE49-F238E27FC236}">
                <a16:creationId xmlns:a16="http://schemas.microsoft.com/office/drawing/2014/main" id="{5245703D-974E-C356-7A97-999128A7ED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55440" y="1124744"/>
            <a:ext cx="10829846" cy="53285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2" name="CuadroTexto 31">
            <a:extLst>
              <a:ext uri="{FF2B5EF4-FFF2-40B4-BE49-F238E27FC236}">
                <a16:creationId xmlns:a16="http://schemas.microsoft.com/office/drawing/2014/main" id="{3B086CF4-36CB-8FEA-945E-715839C1249C}"/>
              </a:ext>
            </a:extLst>
          </p:cNvPr>
          <p:cNvSpPr txBox="1"/>
          <p:nvPr/>
        </p:nvSpPr>
        <p:spPr>
          <a:xfrm>
            <a:off x="766234" y="1844824"/>
            <a:ext cx="568863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anochecer,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nuestros pensamientos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Vuelan, se alejan,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existen sentimientos.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momentos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 err="1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momentos</a:t>
            </a: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que nos hacen arder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Uniendo nuestros cuerpos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Sintiendo un enorme placer.</a:t>
            </a:r>
            <a:endParaRPr lang="es-UY" i="1" dirty="0">
              <a:solidFill>
                <a:schemeClr val="bg1"/>
              </a:solidFill>
              <a:latin typeface="Papyrus" panose="03070502060502030205" pitchFamily="66" charset="0"/>
              <a:ea typeface="SimSun" panose="02010600030101010101" pitchFamily="2" charset="-122"/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94063B56-7029-7AA1-E855-912CBC71A5F6}"/>
              </a:ext>
            </a:extLst>
          </p:cNvPr>
          <p:cNvSpPr txBox="1"/>
          <p:nvPr/>
        </p:nvSpPr>
        <p:spPr>
          <a:xfrm>
            <a:off x="671882" y="4077072"/>
            <a:ext cx="5831473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anochecer,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Nuestros cuerpos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unen como los versos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ritmo de vals.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así, bailando este son de fuego y pasión,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 encontrará el amanecer</a:t>
            </a:r>
            <a:b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i="1" kern="0" dirty="0">
                <a:solidFill>
                  <a:schemeClr val="bg1"/>
                </a:solidFill>
                <a:latin typeface="Papyrus" panose="03070502060502030205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abrazados en un solo corazón.</a:t>
            </a:r>
            <a:endParaRPr lang="es-UY" i="1" dirty="0">
              <a:solidFill>
                <a:schemeClr val="bg1"/>
              </a:solidFill>
              <a:latin typeface="Papyrus" panose="03070502060502030205" pitchFamily="66" charset="0"/>
              <a:ea typeface="SimSun" panose="02010600030101010101" pitchFamily="2" charset="-122"/>
            </a:endParaRPr>
          </a:p>
        </p:txBody>
      </p:sp>
      <p:pic>
        <p:nvPicPr>
          <p:cNvPr id="34" name="Imagen 33">
            <a:extLst>
              <a:ext uri="{FF2B5EF4-FFF2-40B4-BE49-F238E27FC236}">
                <a16:creationId xmlns:a16="http://schemas.microsoft.com/office/drawing/2014/main" id="{D423F0D1-4C8E-BC02-F9AF-4CA68C90A4D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44"/>
          <a:stretch>
            <a:fillRect/>
          </a:stretch>
        </p:blipFill>
        <p:spPr>
          <a:xfrm>
            <a:off x="1775520" y="1196752"/>
            <a:ext cx="10416480" cy="5661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5545593D-0B8E-E3CE-2773-81B0A2B430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69" t="6642" b="20492"/>
          <a:stretch>
            <a:fillRect/>
          </a:stretch>
        </p:blipFill>
        <p:spPr>
          <a:xfrm>
            <a:off x="1775520" y="1216149"/>
            <a:ext cx="10416480" cy="5661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6" name="CuadroTexto 35">
            <a:extLst>
              <a:ext uri="{FF2B5EF4-FFF2-40B4-BE49-F238E27FC236}">
                <a16:creationId xmlns:a16="http://schemas.microsoft.com/office/drawing/2014/main" id="{9F17B6FF-B81B-F394-D521-6CB212B6B53A}"/>
              </a:ext>
            </a:extLst>
          </p:cNvPr>
          <p:cNvSpPr txBox="1"/>
          <p:nvPr/>
        </p:nvSpPr>
        <p:spPr>
          <a:xfrm>
            <a:off x="1775520" y="5352845"/>
            <a:ext cx="27146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i="1" dirty="0" err="1">
                <a:solidFill>
                  <a:schemeClr val="bg1"/>
                </a:solidFill>
                <a:latin typeface="Papyrus" panose="03070502060502030205" pitchFamily="66" charset="0"/>
                <a:ea typeface="SimSun" panose="02010600030101010101" pitchFamily="2" charset="-122"/>
              </a:rPr>
              <a:t>Jrvg</a:t>
            </a:r>
            <a:endParaRPr lang="es-ES" sz="4400" i="1" dirty="0">
              <a:solidFill>
                <a:schemeClr val="bg1"/>
              </a:solidFill>
              <a:latin typeface="Papyrus" panose="03070502060502030205" pitchFamily="66" charset="0"/>
              <a:ea typeface="SimSun" panose="02010600030101010101" pitchFamily="2" charset="-122"/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8A956E5D-5DE7-0180-6F15-AF9351FB2E12}"/>
              </a:ext>
            </a:extLst>
          </p:cNvPr>
          <p:cNvSpPr txBox="1"/>
          <p:nvPr/>
        </p:nvSpPr>
        <p:spPr>
          <a:xfrm>
            <a:off x="479376" y="7461448"/>
            <a:ext cx="2790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</a:rPr>
              <a:t>jrvallegomez@outlook.es</a:t>
            </a:r>
          </a:p>
        </p:txBody>
      </p:sp>
      <p:pic>
        <p:nvPicPr>
          <p:cNvPr id="38" name="Imagen 37">
            <a:extLst>
              <a:ext uri="{FF2B5EF4-FFF2-40B4-BE49-F238E27FC236}">
                <a16:creationId xmlns:a16="http://schemas.microsoft.com/office/drawing/2014/main" id="{F6B31ED8-E36C-A7B2-0AE4-5A8E1FA00E6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64" b="349"/>
          <a:stretch>
            <a:fillRect/>
          </a:stretch>
        </p:blipFill>
        <p:spPr>
          <a:xfrm>
            <a:off x="0" y="0"/>
            <a:ext cx="12192000" cy="7217556"/>
          </a:xfrm>
          <a:prstGeom prst="rect">
            <a:avLst/>
          </a:prstGeom>
        </p:spPr>
      </p:pic>
      <p:pic>
        <p:nvPicPr>
          <p:cNvPr id="39" name="audio1">
            <a:hlinkClick r:id="" action="ppaction://media"/>
            <a:extLst>
              <a:ext uri="{FF2B5EF4-FFF2-40B4-BE49-F238E27FC236}">
                <a16:creationId xmlns:a16="http://schemas.microsoft.com/office/drawing/2014/main" id="{FE27FD6A-40FA-69FA-55BB-ED1531B8B5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591944" y="7711886"/>
            <a:ext cx="609600" cy="609600"/>
          </a:xfrm>
          <a:prstGeom prst="rect">
            <a:avLst/>
          </a:prstGeom>
        </p:spPr>
      </p:pic>
      <p:sp>
        <p:nvSpPr>
          <p:cNvPr id="40" name="CuadroTexto 39">
            <a:extLst>
              <a:ext uri="{FF2B5EF4-FFF2-40B4-BE49-F238E27FC236}">
                <a16:creationId xmlns:a16="http://schemas.microsoft.com/office/drawing/2014/main" id="{41996BA0-2452-E0C6-2945-13BB91C569CB}"/>
              </a:ext>
            </a:extLst>
          </p:cNvPr>
          <p:cNvSpPr txBox="1"/>
          <p:nvPr/>
        </p:nvSpPr>
        <p:spPr>
          <a:xfrm>
            <a:off x="1753839" y="6043117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i="1" dirty="0">
                <a:solidFill>
                  <a:schemeClr val="bg1"/>
                </a:solidFill>
                <a:latin typeface="Papyrus" panose="03070502060502030205" pitchFamily="66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jrvallea@outlook.es</a:t>
            </a:r>
            <a:endParaRPr lang="es-ES" i="1" dirty="0">
              <a:solidFill>
                <a:schemeClr val="bg1"/>
              </a:solidFill>
              <a:latin typeface="Papyrus" panose="03070502060502030205" pitchFamily="66" charset="0"/>
            </a:endParaRP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544" fill="hold" grpId="0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9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1" presetClass="exit" presetSubtype="0" fill="hold" grpId="1" nodeType="withEffect">
                                  <p:stCondLst>
                                    <p:cond delay="2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3000" tmFilter="0,0; .5, 0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6500"/>
                            </p:stCondLst>
                            <p:childTnLst>
                              <p:par>
                                <p:cTn id="45" presetID="21" presetClass="entr" presetSubtype="3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15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5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500"/>
                            </p:stCondLst>
                            <p:childTnLst>
                              <p:par>
                                <p:cTn id="62" presetID="53" presetClass="exit" presetSubtype="32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1" presetClass="exit" presetSubtype="0" fill="hold" grpId="1" nodeType="withEffect">
                                  <p:stCondLst>
                                    <p:cond delay="2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3000" tmFilter="0,0; .5, 0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5100"/>
                            </p:stCondLst>
                            <p:childTnLst>
                              <p:par>
                                <p:cTn id="75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30100"/>
                            </p:stCondLst>
                            <p:childTnLst>
                              <p:par>
                                <p:cTn id="82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371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2600"/>
                            </p:stCondLst>
                            <p:childTnLst>
                              <p:par>
                                <p:cTn id="92" presetID="41" presetClass="exit" presetSubtype="0" fill="hold" grpId="1" nodeType="after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3000" tmFilter="0,0; .5, 0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761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1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81100"/>
                            </p:stCondLst>
                            <p:childTnLst>
                              <p:par>
                                <p:cTn id="113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856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90600"/>
                            </p:stCondLst>
                            <p:childTnLst>
                              <p:par>
                                <p:cTn id="134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00">
                <p:cTn id="13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  <p:bldLst>
      <p:bldP spid="13" grpId="0"/>
      <p:bldP spid="22" grpId="0" animBg="1"/>
      <p:bldP spid="24" grpId="0"/>
      <p:bldP spid="24" grpId="1"/>
      <p:bldP spid="25" grpId="0"/>
      <p:bldP spid="25" grpId="1"/>
      <p:bldP spid="26" grpId="0" animBg="1"/>
      <p:bldP spid="28" grpId="0"/>
      <p:bldP spid="28" grpId="1"/>
      <p:bldP spid="29" grpId="0"/>
      <p:bldP spid="29" grpId="1"/>
      <p:bldP spid="30" grpId="0" animBg="1"/>
      <p:bldP spid="32" grpId="0"/>
      <p:bldP spid="32" grpId="1"/>
      <p:bldP spid="33" grpId="0"/>
      <p:bldP spid="33" grpId="1"/>
      <p:bldP spid="36" grpId="0"/>
      <p:bldP spid="4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F68B5CCB-06B1-B7F3-C2F7-345094B0A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49B1038-43F7-EC92-D5EE-79FF2E53C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B0D8777F-E484-DFE1-0973-6D23539DAA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ECA303C-934C-979E-3BE1-1C213DF670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953C794-DAB6-1890-3537-9185ACDEBA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EA228F78-F951-E30A-6389-2BE38747A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92DDA0F8-4951-7778-1F2C-807CABC2C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64039A92-1F47-7B82-DF62-87777AEBD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8423D671-8370-BD3E-9E47-07E2BF9DAA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29F1A19-8FFB-0A66-AF58-5D5D19087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709E1F24-15B7-2A01-8868-FFF56F9C0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945CADD-1DB6-620E-CDB0-13C4CF6376F1}"/>
              </a:ext>
            </a:extLst>
          </p:cNvPr>
          <p:cNvSpPr txBox="1"/>
          <p:nvPr/>
        </p:nvSpPr>
        <p:spPr>
          <a:xfrm>
            <a:off x="623392" y="685800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39822191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1286</TotalTime>
  <Words>291</Words>
  <Application>Microsoft Office PowerPoint</Application>
  <PresentationFormat>Panorámica</PresentationFormat>
  <Paragraphs>13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Calibri</vt:lpstr>
      <vt:lpstr>Papyrus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 anochecer</dc:title>
  <dc:subject>ppsx</dc:subject>
  <dc:creator>jrvallegomez@outlook.es</dc:creator>
  <cp:keywords>Poesia</cp:keywords>
  <cp:lastModifiedBy>jose ruiz</cp:lastModifiedBy>
  <cp:revision>127</cp:revision>
  <dcterms:created xsi:type="dcterms:W3CDTF">2016-08-30T22:41:53Z</dcterms:created>
  <dcterms:modified xsi:type="dcterms:W3CDTF">2025-10-13T09:28:42Z</dcterms:modified>
</cp:coreProperties>
</file>