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HcIH7940shDR4MOEHcUWQ==" hashData="Jcfw+uNHPZQcA1uZN+lSiJ/eOBml2q+l9nSUTGhtktQRPQA+BcWFeqSEZWYNKyNGdtqPdwCa0QnL6nUsbFpwc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348" y="-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53AEF7-1B2D-43B3-B59B-4A5ABCD13695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61945-57CE-49C7-9A98-8A3A52DF57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2300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161945-57CE-49C7-9A98-8A3A52DF578C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9615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5D4418-B79B-3468-0316-FACB42E2B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C1DEBB6-4713-C04A-CE24-A2F4ECE25C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DC0D623-6787-3200-C43F-C76ACAE52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DEC4D79-891F-ADAC-5361-5BBC6282B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135D61-5AEB-4ED0-DFF9-483B2398F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9684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67587C-A2B5-B2AB-05D3-94C287D5A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4B828DE-79B6-C2C0-8725-4CE7581FA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6F7449-6E77-FD15-A535-7F498054A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6089581-6D4E-37D8-E44E-0E08D1563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53481C-29AE-1FFC-1C65-3BDA99CAB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7427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34D691-DCC1-6BB8-72B1-2C232B002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9ABF764-47F7-640A-7434-9E232F833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D2166C-5B54-3F61-8BDF-2C92C1E3A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73A354A-22BF-5106-D0B4-2FD8CDEAF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5D4FD9-9900-B687-3050-44C3DCE3A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2761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943DE6-2047-C520-18AC-A9E7668ED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EA53B9-23F6-5034-D2C7-0AE3D8FB9D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09ED862-7011-6788-B3B5-B4C050060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E3CB377-322A-DDC4-1FC9-346A987EC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B2C9961-BE44-1848-D6E0-D7DE2652E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8075F09-BEA3-56DE-ECE5-C215C8BC3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9149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D7E044-5BB2-D904-531C-AA7E2B02F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CE4099-3E39-F7DF-1D35-E0A9A250D6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CDE6C57-B40F-6483-4D2B-D9070FA155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27BBBB6-E93A-90D5-9A3A-4E9BE06971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D5915DC-515D-06F2-D315-258D21A961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AD5A980-4A21-B2D9-C8D5-E469EBC8E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5EAE08E-0B6D-6B72-46DE-65DC45BAC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88825A-C7AC-2D25-3E0A-9279ACE48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433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C5EDEB-2848-B9B1-47B8-1FA2FB705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8B12016-26FB-EB5A-9562-7CFF74162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26CB2FD-EBC2-0901-2039-FE4EB953D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E764024-091D-852A-ABBA-B8DA62817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293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2A5EADA-0363-47D7-5C5C-E5B7A26F7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363CBC9-3928-674F-A806-B3B943BA0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D3047AD-BB51-B772-31CA-FF30A5C8A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9449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E19DCC-E743-4CC5-C5E1-EB785443B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6A76748-4AEB-19FF-DBE0-C4FA9B17A2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15FE152-0687-9D07-7B91-2CE0E9E4C8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B8F5AB-AB03-5936-BD01-CE7551F81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FEEDC46-26F5-2CA1-9BE5-44B8C1D32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B74D68B-89CC-878F-4AF7-3AC192A7B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010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9ABD85-432B-24E4-1AB8-A01707CC3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7C4B762-9284-EA0A-13C3-7292D0395F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0BF3FBE-52AC-491C-EB80-899BF543FF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10C99DE-80B9-25FA-9B2B-11C139A5A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A894294-AD8C-DB08-036E-05E07D410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F185785-7CEC-1DD9-5F68-949212CBF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903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456F3D-147F-4E79-1085-9FF387C13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A92A507-3362-F23A-5E7E-9E020D3937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1A6A25-76C2-BC3A-172D-EEB30B061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AA818D2-41FD-F2F7-3869-79A3FCE61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686AE6-86B7-2476-BA34-A4FF8C0FD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7490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7ABAE6C-E494-1F8C-BCBF-B1890DAF1A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41B80F4-EE3F-A01D-EAD7-5AAB87BCB3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E24E3F-344F-A22B-0C92-99656DC27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4F5251-A91E-5710-E574-FACEB7025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03B78E-B068-F0C9-4165-8886399D9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22852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53EA1E-FE7A-0C9C-47F0-939DB5D2B2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D20ABE5-3432-26D1-A556-EF1353C37C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A9C6E5-F46A-B139-C027-EB1B3434D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316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2CBE8E6-705B-BAE9-7EEE-110EC2D15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DBA0963-4D6B-DD9D-8121-45A3AE8FBE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9F00C7-CB29-07EA-A49B-2F420E4FF1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0EBAC1-1C9E-4F65-9843-787DE4798068}" type="datetimeFigureOut">
              <a:rPr lang="es-ES" smtClean="0"/>
              <a:t>05/08/2024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8334F2-212B-D9AA-9E90-A7775A428E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DF9292-BB88-5581-21EA-035122197E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EF7003-EAA3-435B-A795-A01D990F4C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5854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29C72B9-3ABD-32A2-D9CE-FDE37D712DE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6561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9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gif"/><Relationship Id="rId17" Type="http://schemas.openxmlformats.org/officeDocument/2006/relationships/image" Target="../media/image13.jpg"/><Relationship Id="rId2" Type="http://schemas.openxmlformats.org/officeDocument/2006/relationships/audio" Target="../media/media1.wav"/><Relationship Id="rId16" Type="http://schemas.openxmlformats.org/officeDocument/2006/relationships/image" Target="../media/image12.gif"/><Relationship Id="rId1" Type="http://schemas.microsoft.com/office/2007/relationships/media" Target="../media/media1.wav"/><Relationship Id="rId6" Type="http://schemas.openxmlformats.org/officeDocument/2006/relationships/image" Target="../media/image2.jpeg"/><Relationship Id="rId11" Type="http://schemas.openxmlformats.org/officeDocument/2006/relationships/image" Target="../media/image7.jpg"/><Relationship Id="rId5" Type="http://schemas.openxmlformats.org/officeDocument/2006/relationships/image" Target="../media/image1.gif"/><Relationship Id="rId15" Type="http://schemas.openxmlformats.org/officeDocument/2006/relationships/image" Target="../media/image11.jp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014">
            <a:extLst>
              <a:ext uri="{FF2B5EF4-FFF2-40B4-BE49-F238E27FC236}">
                <a16:creationId xmlns:a16="http://schemas.microsoft.com/office/drawing/2014/main" id="{926337F0-8E30-A601-2ED4-DCC3BA3D65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459"/>
          <a:stretch/>
        </p:blipFill>
        <p:spPr bwMode="auto">
          <a:xfrm flipH="1">
            <a:off x="2772947" y="1494739"/>
            <a:ext cx="9160518" cy="51419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3 Imagen">
            <a:extLst>
              <a:ext uri="{FF2B5EF4-FFF2-40B4-BE49-F238E27FC236}">
                <a16:creationId xmlns:a16="http://schemas.microsoft.com/office/drawing/2014/main" id="{9CBEE64D-A25E-DC52-64DE-2EF55BCE6B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591" y="1471881"/>
            <a:ext cx="9090875" cy="516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AC47A24-AAA2-CC16-9709-8BBE23FFC2FD}"/>
              </a:ext>
            </a:extLst>
          </p:cNvPr>
          <p:cNvSpPr txBox="1"/>
          <p:nvPr/>
        </p:nvSpPr>
        <p:spPr>
          <a:xfrm>
            <a:off x="3085612" y="1876607"/>
            <a:ext cx="4374626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4000" i="1" dirty="0">
                <a:solidFill>
                  <a:schemeClr val="bg1"/>
                </a:solidFill>
                <a:latin typeface="Bell MT" panose="02020503060305020303" pitchFamily="18" charset="0"/>
              </a:rPr>
              <a:t>Ahora </a:t>
            </a:r>
          </a:p>
          <a:p>
            <a:r>
              <a:rPr lang="es-ES" sz="4000" i="1" dirty="0">
                <a:solidFill>
                  <a:schemeClr val="bg1"/>
                </a:solidFill>
                <a:latin typeface="Bell MT" panose="02020503060305020303" pitchFamily="18" charset="0"/>
              </a:rPr>
              <a:t>      que </a:t>
            </a:r>
          </a:p>
          <a:p>
            <a:r>
              <a:rPr lang="es-ES" sz="4000" i="1" dirty="0">
                <a:solidFill>
                  <a:schemeClr val="bg1"/>
                </a:solidFill>
                <a:latin typeface="Bell MT" panose="02020503060305020303" pitchFamily="18" charset="0"/>
              </a:rPr>
              <a:t>        ya</a:t>
            </a:r>
          </a:p>
          <a:p>
            <a:r>
              <a:rPr lang="es-ES" sz="4000" i="1" dirty="0">
                <a:solidFill>
                  <a:schemeClr val="bg1"/>
                </a:solidFill>
                <a:latin typeface="Bell MT" panose="02020503060305020303" pitchFamily="18" charset="0"/>
              </a:rPr>
              <a:t>         te </a:t>
            </a:r>
          </a:p>
          <a:p>
            <a:r>
              <a:rPr lang="es-ES" sz="4000" i="1" dirty="0">
                <a:solidFill>
                  <a:schemeClr val="bg1"/>
                </a:solidFill>
                <a:latin typeface="Bell MT" panose="02020503060305020303" pitchFamily="18" charset="0"/>
              </a:rPr>
              <a:t>          fuiste </a:t>
            </a:r>
            <a:endParaRPr lang="es-ES" sz="4000" dirty="0">
              <a:latin typeface="Bell MT" panose="02020503060305020303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167F5B6-93DC-8EFB-5FE3-DB5FC9453924}"/>
              </a:ext>
            </a:extLst>
          </p:cNvPr>
          <p:cNvSpPr/>
          <p:nvPr/>
        </p:nvSpPr>
        <p:spPr>
          <a:xfrm>
            <a:off x="2842589" y="1471881"/>
            <a:ext cx="9090876" cy="52104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73B28A35-4E27-C444-0FE8-88B7CB4D29F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2589" y="1449022"/>
            <a:ext cx="9090876" cy="5210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826DB8E-C94A-B45F-5419-D9402FE003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2590" y="1471882"/>
            <a:ext cx="9090875" cy="5187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1 Rectángulo">
            <a:extLst>
              <a:ext uri="{FF2B5EF4-FFF2-40B4-BE49-F238E27FC236}">
                <a16:creationId xmlns:a16="http://schemas.microsoft.com/office/drawing/2014/main" id="{0C5E500A-E59F-2080-0FD1-8A768E2C250E}"/>
              </a:ext>
            </a:extLst>
          </p:cNvPr>
          <p:cNvSpPr/>
          <p:nvPr/>
        </p:nvSpPr>
        <p:spPr>
          <a:xfrm>
            <a:off x="2967537" y="1957721"/>
            <a:ext cx="2357514" cy="4484517"/>
          </a:xfrm>
          <a:prstGeom prst="rect">
            <a:avLst/>
          </a:prstGeom>
        </p:spPr>
        <p:txBody>
          <a:bodyPr wrap="square" lIns="82508" tIns="41253" rIns="82508" bIns="41253">
            <a:spAutoFit/>
          </a:bodyPr>
          <a:lstStyle/>
          <a:p>
            <a:pPr algn="ctr"/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Te diré que te quiero. </a:t>
            </a:r>
          </a:p>
          <a:p>
            <a:pPr algn="ctr"/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Ahora que no me oyes, ya no debo callar. </a:t>
            </a:r>
          </a:p>
          <a:p>
            <a:pPr algn="ctr"/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Tú seguirás tu vida y olvidarás primero </a:t>
            </a:r>
          </a:p>
          <a:p>
            <a:pPr algn="ctr"/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Y yo aquí, recordándote, a la orilla del mar. </a:t>
            </a:r>
          </a:p>
        </p:txBody>
      </p:sp>
      <p:pic>
        <p:nvPicPr>
          <p:cNvPr id="26" name="agggudio1">
            <a:hlinkClick r:id="" action="ppaction://media"/>
            <a:extLst>
              <a:ext uri="{FF2B5EF4-FFF2-40B4-BE49-F238E27FC236}">
                <a16:creationId xmlns:a16="http://schemas.microsoft.com/office/drawing/2014/main" id="{DDF18383-DF1E-F152-3AE6-DC3E087814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491445" y="7569922"/>
            <a:ext cx="487363" cy="487363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CB4C961-A131-7FF2-F440-0C42183B79DA}"/>
              </a:ext>
            </a:extLst>
          </p:cNvPr>
          <p:cNvSpPr/>
          <p:nvPr/>
        </p:nvSpPr>
        <p:spPr>
          <a:xfrm>
            <a:off x="2842591" y="1451113"/>
            <a:ext cx="9045218" cy="51882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F6DDC46-3DC3-A273-433F-9F2C135050B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3379303" y="2017405"/>
            <a:ext cx="6266225" cy="4117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21D408CB-1E42-8470-0A95-5F7096844BF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303" y="2000932"/>
            <a:ext cx="6266227" cy="4078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16">
            <a:extLst>
              <a:ext uri="{FF2B5EF4-FFF2-40B4-BE49-F238E27FC236}">
                <a16:creationId xmlns:a16="http://schemas.microsoft.com/office/drawing/2014/main" id="{89EE07E5-B9E7-4B27-A943-26AC11492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8948" y="1727482"/>
            <a:ext cx="2308861" cy="4515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508" tIns="41253" rIns="82508" bIns="41253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Hay un amor tranquilo que dura hasta la muerte,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y un amor tempestuoso que no puede durar.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Acaso aquella noche no quise retenerte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y ahora estoy recordándote a la orilla del mar.</a:t>
            </a:r>
            <a:endParaRPr lang="es-ES" sz="2400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ell MT" panose="02020503060305020303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47EC417B-4EBD-E62B-089D-9E45DE737090}"/>
              </a:ext>
            </a:extLst>
          </p:cNvPr>
          <p:cNvSpPr/>
          <p:nvPr/>
        </p:nvSpPr>
        <p:spPr>
          <a:xfrm>
            <a:off x="2863273" y="1450109"/>
            <a:ext cx="8967552" cy="521854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C4696F70-A998-8F99-AFD1-2683A9CBDB8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17456" y="1960463"/>
            <a:ext cx="6228076" cy="4145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45C1C1EB-6D7A-F743-1820-B39E77B8D5B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200" y="1960463"/>
            <a:ext cx="5975927" cy="4515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7B3E46-B62B-BBC2-987C-343931E90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80641" y="1942780"/>
            <a:ext cx="2250184" cy="4515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508" tIns="41253" rIns="82508" bIns="41253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Tú, que nunca supiste lo que yo te quería,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quizás entre otros brazos lograrás olvidar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Tal vez mires a otro, igual que a mí aquel día.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Y yo aquí, recordándote, a la orilla del mar. </a:t>
            </a:r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</a:rPr>
              <a:t>  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04985ABF-9541-0303-D996-F7EF3A7AA7A8}"/>
              </a:ext>
            </a:extLst>
          </p:cNvPr>
          <p:cNvSpPr/>
          <p:nvPr/>
        </p:nvSpPr>
        <p:spPr>
          <a:xfrm>
            <a:off x="2867025" y="1457325"/>
            <a:ext cx="9010650" cy="519078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74E88162-37FA-EE46-C57E-513AEA72529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36721" y="2052521"/>
            <a:ext cx="6279004" cy="4037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ACD16F4C-C56D-BE39-768D-76C4A9F49C0D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01"/>
          <a:stretch/>
        </p:blipFill>
        <p:spPr>
          <a:xfrm>
            <a:off x="5341496" y="1667463"/>
            <a:ext cx="6174228" cy="44222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Rectangle 9">
            <a:extLst>
              <a:ext uri="{FF2B5EF4-FFF2-40B4-BE49-F238E27FC236}">
                <a16:creationId xmlns:a16="http://schemas.microsoft.com/office/drawing/2014/main" id="{07A9807B-E1E2-7D33-1648-13D16ACC3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1763486"/>
            <a:ext cx="2264921" cy="4884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508" tIns="41253" rIns="82508" bIns="41253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El rumor de mi sangre va cantando tu nombre,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y el viento de la noche lo repite al pasar.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Quizás en este instante tú besas a otro hombre 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Y yo aquí, recordándote, a la orilla del mar. 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B7A28BE2-D7AE-CE3E-37D5-43F1B9D01061}"/>
              </a:ext>
            </a:extLst>
          </p:cNvPr>
          <p:cNvSpPr txBox="1"/>
          <p:nvPr/>
        </p:nvSpPr>
        <p:spPr>
          <a:xfrm>
            <a:off x="10156394" y="5783279"/>
            <a:ext cx="1186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sz="48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2BA61F4D-7F11-7CBA-FE81-D83B8AA3F37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48300" y="2207404"/>
            <a:ext cx="5894433" cy="3726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Marcador de contenido 4">
            <a:extLst>
              <a:ext uri="{FF2B5EF4-FFF2-40B4-BE49-F238E27FC236}">
                <a16:creationId xmlns:a16="http://schemas.microsoft.com/office/drawing/2014/main" id="{7A1E6BBE-0739-1F4B-D728-F85B1B8B7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FF556D17-A8C5-EF50-C044-34768562712A}"/>
              </a:ext>
            </a:extLst>
          </p:cNvPr>
          <p:cNvSpPr txBox="1"/>
          <p:nvPr/>
        </p:nvSpPr>
        <p:spPr>
          <a:xfrm>
            <a:off x="676275" y="7048500"/>
            <a:ext cx="2703028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424913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500"/>
                            </p:stCondLst>
                            <p:childTnLst>
                              <p:par>
                                <p:cTn id="44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4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5500"/>
                            </p:stCondLst>
                            <p:childTnLst>
                              <p:par>
                                <p:cTn id="68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9500"/>
                            </p:stCondLst>
                            <p:childTnLst>
                              <p:par>
                                <p:cTn id="81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7" presetID="2" presetClass="exit" presetSubtype="3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4000"/>
                            </p:stCondLst>
                            <p:childTnLst>
                              <p:par>
                                <p:cTn id="92" presetID="1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8000"/>
                            </p:stCondLst>
                            <p:childTnLst>
                              <p:par>
                                <p:cTn id="10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mph" presetSubtype="2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4" presetID="41" presetClass="exit" presetSubtype="0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0" tmFilter="0,0; .5, 0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2500"/>
                            </p:stCondLst>
                            <p:childTnLst>
                              <p:par>
                                <p:cTn id="1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3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5500"/>
                            </p:stCondLst>
                            <p:childTnLst>
                              <p:par>
                                <p:cTn id="13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10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6" grpId="0"/>
      <p:bldP spid="7" grpId="0" animBg="1"/>
      <p:bldP spid="10" grpId="0"/>
      <p:bldP spid="10" grpId="1"/>
      <p:bldP spid="10" grpId="2"/>
      <p:bldP spid="2" grpId="0" animBg="1"/>
      <p:bldP spid="12" grpId="0"/>
      <p:bldP spid="12" grpId="1"/>
      <p:bldP spid="12" grpId="2"/>
      <p:bldP spid="13" grpId="0" animBg="1"/>
      <p:bldP spid="16" grpId="0"/>
      <p:bldP spid="16" grpId="1"/>
      <p:bldP spid="16" grpId="2"/>
      <p:bldP spid="17" grpId="0" animBg="1"/>
      <p:bldP spid="20" grpId="0"/>
      <p:bldP spid="20" grpId="1"/>
      <p:bldP spid="20" grpId="2"/>
      <p:bldP spid="21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9845173-2326-F4C3-AED0-CD92D9FA35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CFE2E9D-7CC4-4047-2066-E8D23F8D21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51B38FE-63F4-4259-66A2-F1831A165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88923F8-D78D-7DD5-FCCC-7410463132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A8065D2-DAE2-355B-0513-0CEC73427F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65940A3-883B-6D15-EE14-CE297CB3B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A5DBB39-7221-C0B9-4183-9737DA4D86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8EDACBF5-87D1-BF87-DE0A-625EB804D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BD4DFFE-AE68-3AB3-714B-01835A887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59257E6-E5D7-0701-88B4-54B9CB3DA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9A3B9CB-00A1-1678-77C0-39706F348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81E48F7-00D0-DF4B-7E05-1D2FD76557E8}"/>
              </a:ext>
            </a:extLst>
          </p:cNvPr>
          <p:cNvSpPr txBox="1"/>
          <p:nvPr/>
        </p:nvSpPr>
        <p:spPr>
          <a:xfrm>
            <a:off x="838200" y="6962775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52395508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195</Words>
  <Application>Microsoft Office PowerPoint</Application>
  <PresentationFormat>Panorámica</PresentationFormat>
  <Paragraphs>27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Bell MT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jrvallegomez@outlook.es</dc:creator>
  <cp:keywords>poesia</cp:keywords>
  <cp:lastModifiedBy>jose ruiz</cp:lastModifiedBy>
  <cp:revision>2</cp:revision>
  <dcterms:created xsi:type="dcterms:W3CDTF">2024-08-04T13:03:11Z</dcterms:created>
  <dcterms:modified xsi:type="dcterms:W3CDTF">2024-08-05T08:32:50Z</dcterms:modified>
</cp:coreProperties>
</file>