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93" r:id="rId1"/>
    <p:sldMasterId id="2147484105" r:id="rId2"/>
    <p:sldMasterId id="2147484548" r:id="rId3"/>
  </p:sldMasterIdLst>
  <p:notesMasterIdLst>
    <p:notesMasterId r:id="rId15"/>
  </p:notesMasterIdLst>
  <p:sldIdLst>
    <p:sldId id="441" r:id="rId4"/>
    <p:sldId id="442" r:id="rId5"/>
    <p:sldId id="423" r:id="rId6"/>
    <p:sldId id="444" r:id="rId7"/>
    <p:sldId id="446" r:id="rId8"/>
    <p:sldId id="447" r:id="rId9"/>
    <p:sldId id="422" r:id="rId10"/>
    <p:sldId id="448" r:id="rId11"/>
    <p:sldId id="430" r:id="rId12"/>
    <p:sldId id="299" r:id="rId13"/>
    <p:sldId id="300" r:id="rId1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5yi6+JAIHbzW2LqZOgqmKQ==" hashData="A+VcUIIWuydocYo44hXp8zcEFm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00"/>
    <a:srgbClr val="C35D09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inimized"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B60A036-8887-41B3-AD6C-874A5B0E3F0B}" type="datetimeFigureOut">
              <a:rPr lang="es-MX"/>
              <a:pPr>
                <a:defRPr/>
              </a:pPr>
              <a:t>25/05/2015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MX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MX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E9910FAA-42D7-4322-A3C3-76C664E0159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484039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83A83-4050-43F0-B7C0-F2D8DC74A5EE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2971E8-575D-4EAB-98B9-B596384DB610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29927552"/>
      </p:ext>
    </p:extLst>
  </p:cSld>
  <p:clrMapOvr>
    <a:masterClrMapping/>
  </p:clrMapOvr>
  <p:transition spd="med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C0BE76-5C5F-4239-9ABE-338344B8F08D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469F14-AB6D-4456-8523-DC85FC1DAF2E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66985080"/>
      </p:ext>
    </p:extLst>
  </p:cSld>
  <p:clrMapOvr>
    <a:masterClrMapping/>
  </p:clrMapOvr>
  <p:transition spd="med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C79B95-6A62-4298-BCE2-04370CBD92D0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702B6-7F73-4638-9ADB-139D431ADFD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34839931"/>
      </p:ext>
    </p:extLst>
  </p:cSld>
  <p:clrMapOvr>
    <a:masterClrMapping/>
  </p:clrMapOvr>
  <p:transition spd="med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9D0ED-0DCE-4C3A-916B-312FFC05753A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298AE-FE98-4396-8C3E-2EA5643D8B1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16670347"/>
      </p:ext>
    </p:extLst>
  </p:cSld>
  <p:clrMapOvr>
    <a:masterClrMapping/>
  </p:clrMapOvr>
  <p:transition spd="med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9E611-D887-4CB1-A4A0-03E686052BF5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3290F-0BE8-4E7F-A299-AB5F4045766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41904349"/>
      </p:ext>
    </p:extLst>
  </p:cSld>
  <p:clrMapOvr>
    <a:masterClrMapping/>
  </p:clrMapOvr>
  <p:transition spd="med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84B5A4-A6B2-4E51-B231-FB15E414A0D0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8831A-9014-4412-9693-9BAFEDF593C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4601030"/>
      </p:ext>
    </p:extLst>
  </p:cSld>
  <p:clrMapOvr>
    <a:masterClrMapping/>
  </p:clrMapOvr>
  <p:transition spd="med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E6EAB6-7E72-4453-8CCC-66112D57D8D4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26D7F-87B0-4CAE-9690-6A9B25F6364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68086068"/>
      </p:ext>
    </p:extLst>
  </p:cSld>
  <p:clrMapOvr>
    <a:masterClrMapping/>
  </p:clrMapOvr>
  <p:transition spd="med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50C11-4B8E-4CAF-AE9E-B9BF4FF9155A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20E92E-DDE3-4E84-A23D-495E9237BDAC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70480167"/>
      </p:ext>
    </p:extLst>
  </p:cSld>
  <p:clrMapOvr>
    <a:masterClrMapping/>
  </p:clrMapOvr>
  <p:transition spd="med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3D1B64-4B6C-4850-AD81-A3130CE512DF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455DA-763E-48A4-B786-2DB0A538E9C3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229241919"/>
      </p:ext>
    </p:extLst>
  </p:cSld>
  <p:clrMapOvr>
    <a:masterClrMapping/>
  </p:clrMapOvr>
  <p:transition spd="med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A0871-0873-47EB-A611-64B960509F8C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F1B7CE-A0AC-4059-AFE1-683F1A6E19DA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089291322"/>
      </p:ext>
    </p:extLst>
  </p:cSld>
  <p:clrMapOvr>
    <a:masterClrMapping/>
  </p:clrMapOvr>
  <p:transition spd="med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246EE9-7D77-48F2-ACF6-377364A58A9D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EEE93-3F4F-4BB8-9C06-A75E410F3207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876575891"/>
      </p:ext>
    </p:extLst>
  </p:cSld>
  <p:clrMapOvr>
    <a:masterClrMapping/>
  </p:clrMapOvr>
  <p:transition spd="med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626040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948727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5865600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0671206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6570615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3552361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49321827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3434896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9780850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1151856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59028743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4A787F-CC3C-43AB-AC0E-E39AE13F61D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074487294"/>
      </p:ext>
    </p:extLst>
  </p:cSld>
  <p:clrMapOvr>
    <a:masterClrMapping/>
  </p:clrMapOvr>
  <p:transition advTm="500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F3C70-7850-437E-B617-9B39A2BCA6E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672960737"/>
      </p:ext>
    </p:extLst>
  </p:cSld>
  <p:clrMapOvr>
    <a:masterClrMapping/>
  </p:clrMapOvr>
  <p:transition advTm="500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0A93F8-C45E-4602-9298-605F4DCF551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24833236"/>
      </p:ext>
    </p:extLst>
  </p:cSld>
  <p:clrMapOvr>
    <a:masterClrMapping/>
  </p:clrMapOvr>
  <p:transition advTm="500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DE1431-647E-4651-9E2E-0CC1432164DC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075311752"/>
      </p:ext>
    </p:extLst>
  </p:cSld>
  <p:clrMapOvr>
    <a:masterClrMapping/>
  </p:clrMapOvr>
  <p:transition advTm="500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9909C7-3A3F-4F75-817B-970E55846050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3900663764"/>
      </p:ext>
    </p:extLst>
  </p:cSld>
  <p:clrMapOvr>
    <a:masterClrMapping/>
  </p:clrMapOvr>
  <p:transition advTm="500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2EED3B-F86C-4845-A118-D9AE8CD734F6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083659781"/>
      </p:ext>
    </p:extLst>
  </p:cSld>
  <p:clrMapOvr>
    <a:masterClrMapping/>
  </p:clrMapOvr>
  <p:transition advTm="500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98D77A-1B0B-40B8-A6B8-ACAB83C22B3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216259629"/>
      </p:ext>
    </p:extLst>
  </p:cSld>
  <p:clrMapOvr>
    <a:masterClrMapping/>
  </p:clrMapOvr>
  <p:transition advTm="500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57D0E-FE46-4B24-8CE5-A821C2287421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586668974"/>
      </p:ext>
    </p:extLst>
  </p:cSld>
  <p:clrMapOvr>
    <a:masterClrMapping/>
  </p:clrMapOvr>
  <p:transition advTm="500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BC3D52-AA82-4283-B654-98A10EBE43AD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857618736"/>
      </p:ext>
    </p:extLst>
  </p:cSld>
  <p:clrMapOvr>
    <a:masterClrMapping/>
  </p:clrMapOvr>
  <p:transition advTm="500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C4CE1-028D-4C43-A2E0-82E38ADA159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2195669007"/>
      </p:ext>
    </p:extLst>
  </p:cSld>
  <p:clrMapOvr>
    <a:masterClrMapping/>
  </p:clrMapOvr>
  <p:transition advTm="500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E02112-BD1B-4B32-A9EC-DE29CE32294F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  <p:extLst>
      <p:ext uri="{BB962C8B-B14F-4D97-AF65-F5344CB8AC3E}">
        <p14:creationId xmlns:p14="http://schemas.microsoft.com/office/powerpoint/2010/main" val="1644352380"/>
      </p:ext>
    </p:extLst>
  </p:cSld>
  <p:clrMapOvr>
    <a:masterClrMapping/>
  </p:clrMapOvr>
  <p:transition advTm="5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00"/>
            </a:gs>
            <a:gs pos="5000">
              <a:srgbClr val="000000"/>
            </a:gs>
            <a:gs pos="7001">
              <a:srgbClr val="009900"/>
            </a:gs>
            <a:gs pos="10001">
              <a:srgbClr val="FFFFFF"/>
            </a:gs>
            <a:gs pos="14999">
              <a:srgbClr val="009900"/>
            </a:gs>
            <a:gs pos="16000">
              <a:srgbClr val="92D050"/>
            </a:gs>
            <a:gs pos="100000">
              <a:srgbClr val="92D05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título del patrón</a:t>
            </a:r>
          </a:p>
        </p:txBody>
      </p:sp>
      <p:sp>
        <p:nvSpPr>
          <p:cNvPr id="2051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MX" smtClean="0"/>
              <a:t>Haga clic para modificar el estilo de texto del patrón</a:t>
            </a:r>
          </a:p>
          <a:p>
            <a:pPr lvl="1"/>
            <a:r>
              <a:rPr lang="es-ES" altLang="es-MX" smtClean="0"/>
              <a:t>Segundo nivel</a:t>
            </a:r>
          </a:p>
          <a:p>
            <a:pPr lvl="2"/>
            <a:r>
              <a:rPr lang="es-ES" altLang="es-MX" smtClean="0"/>
              <a:t>Tercer nivel</a:t>
            </a:r>
          </a:p>
          <a:p>
            <a:pPr lvl="3"/>
            <a:r>
              <a:rPr lang="es-ES" altLang="es-MX" smtClean="0"/>
              <a:t>Cuarto nivel</a:t>
            </a:r>
          </a:p>
          <a:p>
            <a:pPr lvl="4"/>
            <a:r>
              <a:rPr lang="es-ES" altLang="es-MX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192DF6E-918D-4874-8DAE-7B2DB3F5E501}" type="datetimeFigureOut">
              <a:rPr lang="es-ES"/>
              <a:pPr>
                <a:defRPr/>
              </a:pPr>
              <a:t>25/05/2015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6EBD57-7101-444E-9DAC-D5CFCAABA3D4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69" r:id="rId1"/>
    <p:sldLayoutId id="2147484970" r:id="rId2"/>
    <p:sldLayoutId id="2147484971" r:id="rId3"/>
    <p:sldLayoutId id="2147484972" r:id="rId4"/>
    <p:sldLayoutId id="2147484973" r:id="rId5"/>
    <p:sldLayoutId id="2147484974" r:id="rId6"/>
    <p:sldLayoutId id="2147484975" r:id="rId7"/>
    <p:sldLayoutId id="2147484976" r:id="rId8"/>
    <p:sldLayoutId id="2147484977" r:id="rId9"/>
    <p:sldLayoutId id="2147484978" r:id="rId10"/>
    <p:sldLayoutId id="2147484979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002" r:id="rId1"/>
    <p:sldLayoutId id="2147485003" r:id="rId2"/>
    <p:sldLayoutId id="2147485004" r:id="rId3"/>
    <p:sldLayoutId id="2147485005" r:id="rId4"/>
    <p:sldLayoutId id="2147485006" r:id="rId5"/>
    <p:sldLayoutId id="2147485007" r:id="rId6"/>
    <p:sldLayoutId id="2147485008" r:id="rId7"/>
    <p:sldLayoutId id="2147485009" r:id="rId8"/>
    <p:sldLayoutId id="2147485010" r:id="rId9"/>
    <p:sldLayoutId id="2147485011" r:id="rId10"/>
    <p:sldLayoutId id="214748501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cambiar el estilo de título	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s-MX" smtClean="0"/>
              <a:t>Haga clic para modificar el estilo de texto del patrón</a:t>
            </a:r>
          </a:p>
          <a:p>
            <a:pPr lvl="1"/>
            <a:r>
              <a:rPr lang="en-US" altLang="es-MX" smtClean="0"/>
              <a:t>Segundo nivel</a:t>
            </a:r>
          </a:p>
          <a:p>
            <a:pPr lvl="2"/>
            <a:r>
              <a:rPr lang="en-US" altLang="es-MX" smtClean="0"/>
              <a:t>Tercer nivel</a:t>
            </a:r>
          </a:p>
          <a:p>
            <a:pPr lvl="3"/>
            <a:r>
              <a:rPr lang="en-US" altLang="es-MX" smtClean="0"/>
              <a:t>Cuarto nivel</a:t>
            </a:r>
          </a:p>
          <a:p>
            <a:pPr lvl="4"/>
            <a:r>
              <a:rPr lang="en-US" alt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DD97CE4F-CDF3-4CA7-B858-BC48BDD7C4CA}" type="slidenum">
              <a:rPr lang="en-US" altLang="es-MX"/>
              <a:pPr>
                <a:defRPr/>
              </a:pPr>
              <a:t>‹Nº›</a:t>
            </a:fld>
            <a:endParaRPr lang="en-U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980" r:id="rId1"/>
    <p:sldLayoutId id="2147484981" r:id="rId2"/>
    <p:sldLayoutId id="2147484982" r:id="rId3"/>
    <p:sldLayoutId id="2147484983" r:id="rId4"/>
    <p:sldLayoutId id="2147484984" r:id="rId5"/>
    <p:sldLayoutId id="2147484985" r:id="rId6"/>
    <p:sldLayoutId id="2147484986" r:id="rId7"/>
    <p:sldLayoutId id="2147484987" r:id="rId8"/>
    <p:sldLayoutId id="2147484988" r:id="rId9"/>
    <p:sldLayoutId id="2147484989" r:id="rId10"/>
    <p:sldLayoutId id="2147484990" r:id="rId11"/>
  </p:sldLayoutIdLst>
  <p:transition advTm="5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jpeg"/><Relationship Id="rId7" Type="http://schemas.openxmlformats.org/officeDocument/2006/relationships/image" Target="../media/image1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7.png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9.xml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2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27781" y="753429"/>
            <a:ext cx="6112571" cy="2664296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Agua y fantasía </a:t>
            </a:r>
          </a:p>
        </p:txBody>
      </p:sp>
      <p:pic>
        <p:nvPicPr>
          <p:cNvPr id="7" name="Picture 2" descr="M:\()  Musica\[]  Musica gifs\((()))   Firma   Transparent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252473"/>
            <a:ext cx="2016075" cy="560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547664" y="1196751"/>
            <a:ext cx="5451470" cy="4896545"/>
            <a:chOff x="1547664" y="1196751"/>
            <a:chExt cx="5451470" cy="4896545"/>
          </a:xfrm>
        </p:grpSpPr>
        <p:pic>
          <p:nvPicPr>
            <p:cNvPr id="1026" name="Picture 2" descr="C:\Users\capiA\Desktop\Agua\Projecto-Eco-Casa-Agua-QUERCUS-NAMB-WATER-WASSER-AQUA-FARO-Algarve-Eficiencia-reducao.gif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81"/>
            <a:stretch/>
          </p:blipFill>
          <p:spPr bwMode="auto">
            <a:xfrm>
              <a:off x="1547664" y="3212976"/>
              <a:ext cx="5451470" cy="2880320"/>
            </a:xfrm>
            <a:prstGeom prst="trapezoid">
              <a:avLst/>
            </a:prstGeom>
            <a:noFill/>
            <a:scene3d>
              <a:camera prst="orthographicFront">
                <a:rot lat="17699988" lon="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C:\Users\capiA\Desktop\Agua\Projecto-Eco-Casa-Agua-QUERCUS-NAMB-WATER-WASSER-AQUA-FARO-Algarve-Eficiencia-reducao.gif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1196751"/>
              <a:ext cx="2808312" cy="44400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9702" name="Picture 2" descr="E:\En turno\Comprimidas\14004-gota_d_agua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47864" y="2204864"/>
            <a:ext cx="3572362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4983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 dir="rd"/>
        <p:sndAc>
          <p:stSnd>
            <p:snd r:embed="rId2" name="The Home coming-1 Eaglenest.wav"/>
          </p:stSnd>
        </p:sndAc>
      </p:transition>
    </mc:Choice>
    <mc:Fallback>
      <p:transition spd="slow" advTm="5000">
        <p:fade/>
        <p:sndAc>
          <p:stSnd>
            <p:snd r:embed="rId2" name="The Home coming-1 Eaglen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9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8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1627781" y="753429"/>
            <a:ext cx="6112571" cy="2664296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5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mic Sans MS"/>
                <a:ea typeface="Times New Roman"/>
              </a:rPr>
              <a:t> Agua y fantasía </a:t>
            </a:r>
          </a:p>
        </p:txBody>
      </p:sp>
      <p:pic>
        <p:nvPicPr>
          <p:cNvPr id="7" name="Picture 2" descr="M:\()  Musica\[]  Musica gifs\((()))   Firma   Transparent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6252473"/>
            <a:ext cx="2016075" cy="560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1 Grupo"/>
          <p:cNvGrpSpPr/>
          <p:nvPr/>
        </p:nvGrpSpPr>
        <p:grpSpPr>
          <a:xfrm>
            <a:off x="1547664" y="1196751"/>
            <a:ext cx="5451470" cy="4896545"/>
            <a:chOff x="1547664" y="1196751"/>
            <a:chExt cx="5451470" cy="4896545"/>
          </a:xfrm>
        </p:grpSpPr>
        <p:pic>
          <p:nvPicPr>
            <p:cNvPr id="1026" name="Picture 2" descr="C:\Users\capiA\Desktop\Agua\Projecto-Eco-Casa-Agua-QUERCUS-NAMB-WATER-WASSER-AQUA-FARO-Algarve-Eficiencia-reducao.gif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6581"/>
            <a:stretch/>
          </p:blipFill>
          <p:spPr bwMode="auto">
            <a:xfrm>
              <a:off x="1547664" y="3212976"/>
              <a:ext cx="5451470" cy="2880320"/>
            </a:xfrm>
            <a:prstGeom prst="trapezoid">
              <a:avLst/>
            </a:prstGeom>
            <a:noFill/>
            <a:scene3d>
              <a:camera prst="orthographicFront">
                <a:rot lat="17699988" lon="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C:\Users\capiA\Desktop\Agua\Projecto-Eco-Casa-Agua-QUERCUS-NAMB-WATER-WASSER-AQUA-FARO-Algarve-Eficiencia-reducao.gif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59832" y="1196751"/>
              <a:ext cx="2808312" cy="44400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29702" name="Picture 2" descr="E:\En turno\Comprimidas\14004-gota_d_agua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47864" y="2204864"/>
            <a:ext cx="3572362" cy="20162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1115616" y="980727"/>
            <a:ext cx="6912768" cy="4320481"/>
            <a:chOff x="1115616" y="1268759"/>
            <a:chExt cx="6912768" cy="4320481"/>
          </a:xfrm>
        </p:grpSpPr>
        <p:pic>
          <p:nvPicPr>
            <p:cNvPr id="3075" name="Picture 3" descr="E:\En turno\Comprimidas\770-1680x1050.jp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115616" y="4543865"/>
              <a:ext cx="6912768" cy="1045375"/>
            </a:xfrm>
            <a:prstGeom prst="hexagon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E:\En turno\Comprimidas\770-1680x1050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6" y="1268759"/>
              <a:ext cx="6912768" cy="4320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16687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5000"/>
    </mc:Choice>
    <mc:Fallback>
      <p:transition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1115616" y="980727"/>
            <a:ext cx="6912768" cy="4320481"/>
            <a:chOff x="1115616" y="1268759"/>
            <a:chExt cx="6912768" cy="4320481"/>
          </a:xfrm>
        </p:grpSpPr>
        <p:pic>
          <p:nvPicPr>
            <p:cNvPr id="9" name="Picture 3" descr="E:\En turno\Comprimidas\770-1680x1050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115616" y="4543865"/>
              <a:ext cx="6912768" cy="1045375"/>
            </a:xfrm>
            <a:prstGeom prst="hexagon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3" descr="E:\En turno\Comprimidas\770-1680x1050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5616" y="1268759"/>
              <a:ext cx="6912768" cy="432048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1" name="10 Grupo"/>
          <p:cNvGrpSpPr/>
          <p:nvPr/>
        </p:nvGrpSpPr>
        <p:grpSpPr>
          <a:xfrm>
            <a:off x="328455" y="402790"/>
            <a:ext cx="5971737" cy="6338578"/>
            <a:chOff x="107504" y="402790"/>
            <a:chExt cx="5971737" cy="6338578"/>
          </a:xfrm>
        </p:grpSpPr>
        <p:pic>
          <p:nvPicPr>
            <p:cNvPr id="12" name="Picture 3" descr="E:\En turno\Comprimidas\abstract-matchstick-water-flame-hd-wallpaper-1920x1080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7504" y="4509121"/>
              <a:ext cx="5971737" cy="2232247"/>
            </a:xfrm>
            <a:prstGeom prst="snip2DiagRect">
              <a:avLst>
                <a:gd name="adj1" fmla="val 17952"/>
                <a:gd name="adj2" fmla="val 16667"/>
              </a:avLst>
            </a:prstGeom>
            <a:noFill/>
            <a:scene3d>
              <a:camera prst="orthographicFront">
                <a:rot lat="17099985" lon="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4" descr="E:\En turno\Comprimidas\abstract-matchstick-water-flame-hd-wallpaper-1920x1080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640" y="402790"/>
              <a:ext cx="3778994" cy="5189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13 Grupo"/>
          <p:cNvGrpSpPr/>
          <p:nvPr/>
        </p:nvGrpSpPr>
        <p:grpSpPr>
          <a:xfrm>
            <a:off x="3491880" y="-493367"/>
            <a:ext cx="6706493" cy="6946703"/>
            <a:chOff x="3770163" y="-592758"/>
            <a:chExt cx="6706493" cy="6946703"/>
          </a:xfrm>
        </p:grpSpPr>
        <p:pic>
          <p:nvPicPr>
            <p:cNvPr id="15" name="Picture 3" descr="E:\En turno\Comprimidas\abstract-matchstick-water-flame-hd-wallpaper-1920x1080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508104" y="2420888"/>
              <a:ext cx="3456384" cy="3933057"/>
            </a:xfrm>
            <a:prstGeom prst="trapezoid">
              <a:avLst/>
            </a:prstGeom>
            <a:noFill/>
            <a:scene3d>
              <a:camera prst="orthographicFront">
                <a:rot lat="17099985" lon="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6" name="Picture 5" descr="E:\En turno\Comprimidas\Abstrac vela-con-agua-1440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0163" y="-592758"/>
              <a:ext cx="6706493" cy="50298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" presetClass="entr" presetSubtype="9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3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2 Grupo"/>
          <p:cNvGrpSpPr/>
          <p:nvPr/>
        </p:nvGrpSpPr>
        <p:grpSpPr>
          <a:xfrm>
            <a:off x="328455" y="402790"/>
            <a:ext cx="5971737" cy="6338578"/>
            <a:chOff x="107504" y="402790"/>
            <a:chExt cx="5971737" cy="6338578"/>
          </a:xfrm>
        </p:grpSpPr>
        <p:pic>
          <p:nvPicPr>
            <p:cNvPr id="4099" name="Picture 3" descr="E:\En turno\Comprimidas\abstract-matchstick-water-flame-hd-wallpaper-1920x1080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07504" y="4509121"/>
              <a:ext cx="5971737" cy="2232247"/>
            </a:xfrm>
            <a:prstGeom prst="snip2DiagRect">
              <a:avLst>
                <a:gd name="adj1" fmla="val 17952"/>
                <a:gd name="adj2" fmla="val 16667"/>
              </a:avLst>
            </a:prstGeom>
            <a:noFill/>
            <a:scene3d>
              <a:camera prst="orthographicFront">
                <a:rot lat="17099985" lon="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0" name="Picture 4" descr="E:\En turno\Comprimidas\abstract-matchstick-water-flame-hd-wallpaper-1920x108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640" y="402790"/>
              <a:ext cx="3778994" cy="518916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3 Grupo"/>
          <p:cNvGrpSpPr/>
          <p:nvPr/>
        </p:nvGrpSpPr>
        <p:grpSpPr>
          <a:xfrm>
            <a:off x="3491880" y="-493367"/>
            <a:ext cx="6706493" cy="6946703"/>
            <a:chOff x="3770163" y="-592758"/>
            <a:chExt cx="6706493" cy="6946703"/>
          </a:xfrm>
        </p:grpSpPr>
        <p:pic>
          <p:nvPicPr>
            <p:cNvPr id="16" name="Picture 3" descr="E:\En turno\Comprimidas\abstract-matchstick-water-flame-hd-wallpaper-1920x1080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5508104" y="2420888"/>
              <a:ext cx="3456384" cy="3933057"/>
            </a:xfrm>
            <a:prstGeom prst="trapezoid">
              <a:avLst/>
            </a:prstGeom>
            <a:noFill/>
            <a:scene3d>
              <a:camera prst="orthographicFront">
                <a:rot lat="17099985" lon="0" rev="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01" name="Picture 5" descr="E:\En turno\Comprimidas\Abstrac vela-con-agua-1440.jp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70163" y="-592758"/>
              <a:ext cx="6706493" cy="502987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0" name="19 Grupo"/>
          <p:cNvGrpSpPr/>
          <p:nvPr/>
        </p:nvGrpSpPr>
        <p:grpSpPr>
          <a:xfrm>
            <a:off x="395536" y="188639"/>
            <a:ext cx="7632848" cy="8496945"/>
            <a:chOff x="107504" y="188639"/>
            <a:chExt cx="7632848" cy="8496945"/>
          </a:xfrm>
        </p:grpSpPr>
        <p:pic>
          <p:nvPicPr>
            <p:cNvPr id="21" name="Picture 4" descr="C:\Users\capiA\Desktop\Agua\encendedores-marcas-logos-cigarrillos-afines-21237-MLA7458969905_122014-Y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640" y="1196751"/>
              <a:ext cx="6408712" cy="7488833"/>
            </a:xfrm>
            <a:prstGeom prst="rect">
              <a:avLst/>
            </a:prstGeom>
            <a:noFill/>
            <a:scene3d>
              <a:camera prst="orthographicFront">
                <a:rot lat="3300000" lon="0" rev="30000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5" descr="C:\Users\capiA\Desktop\Agua\images0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420888"/>
              <a:ext cx="4157154" cy="31178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capiA\Desktop\Agua\lighterofwater11024x768.jp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88639"/>
              <a:ext cx="5184576" cy="388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896516140"/>
      </p:ext>
    </p:ext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19 Grupo"/>
          <p:cNvGrpSpPr/>
          <p:nvPr/>
        </p:nvGrpSpPr>
        <p:grpSpPr>
          <a:xfrm>
            <a:off x="395536" y="188639"/>
            <a:ext cx="7632848" cy="8496945"/>
            <a:chOff x="107504" y="188639"/>
            <a:chExt cx="7632848" cy="8496945"/>
          </a:xfrm>
        </p:grpSpPr>
        <p:pic>
          <p:nvPicPr>
            <p:cNvPr id="21" name="Picture 4" descr="C:\Users\capiA\Desktop\Agua\encendedores-marcas-logos-cigarrillos-afines-21237-MLA7458969905_122014-Y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31640" y="1196751"/>
              <a:ext cx="6408712" cy="7488833"/>
            </a:xfrm>
            <a:prstGeom prst="rect">
              <a:avLst/>
            </a:prstGeom>
            <a:noFill/>
            <a:scene3d>
              <a:camera prst="orthographicFront">
                <a:rot lat="3300000" lon="0" rev="300000"/>
              </a:camera>
              <a:lightRig rig="threePt" dir="t"/>
            </a:scene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5" descr="C:\Users\capiA\Desktop\Agua\images0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420888"/>
              <a:ext cx="4157154" cy="31178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3" name="Picture 7" descr="C:\Users\capiA\Desktop\Agua\lighterofwater11024x768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04" y="188639"/>
              <a:ext cx="5184576" cy="38884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2" name="11 Grupo"/>
          <p:cNvGrpSpPr>
            <a:grpSpLocks/>
          </p:cNvGrpSpPr>
          <p:nvPr/>
        </p:nvGrpSpPr>
        <p:grpSpPr bwMode="auto">
          <a:xfrm>
            <a:off x="1065213" y="1125538"/>
            <a:ext cx="6962775" cy="4606925"/>
            <a:chOff x="1619672" y="1533880"/>
            <a:chExt cx="5882496" cy="3695320"/>
          </a:xfrm>
        </p:grpSpPr>
        <p:pic>
          <p:nvPicPr>
            <p:cNvPr id="13" name="Picture 2" descr="E:\En turno\Comprimidas\agua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619672" y="3727938"/>
              <a:ext cx="5860336" cy="1501262"/>
            </a:xfrm>
            <a:prstGeom prst="trapezoid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E:\En turno\Comprimidas\agua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1832" y="1533880"/>
              <a:ext cx="5860336" cy="3662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8905618"/>
      </p:ext>
    </p:ext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11 Grupo"/>
          <p:cNvGrpSpPr>
            <a:grpSpLocks/>
          </p:cNvGrpSpPr>
          <p:nvPr/>
        </p:nvGrpSpPr>
        <p:grpSpPr bwMode="auto">
          <a:xfrm>
            <a:off x="1065213" y="1125538"/>
            <a:ext cx="6962775" cy="4606925"/>
            <a:chOff x="1619672" y="1533880"/>
            <a:chExt cx="5882496" cy="3695320"/>
          </a:xfrm>
        </p:grpSpPr>
        <p:pic>
          <p:nvPicPr>
            <p:cNvPr id="13" name="Picture 2" descr="E:\En turno\Comprimidas\agua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619672" y="3727938"/>
              <a:ext cx="5860336" cy="1501262"/>
            </a:xfrm>
            <a:prstGeom prst="trapezoid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" descr="E:\En turno\Comprimidas\agu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41832" y="1533880"/>
              <a:ext cx="5860336" cy="36627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1 Grupo"/>
          <p:cNvGrpSpPr>
            <a:grpSpLocks/>
          </p:cNvGrpSpPr>
          <p:nvPr/>
        </p:nvGrpSpPr>
        <p:grpSpPr bwMode="auto">
          <a:xfrm>
            <a:off x="971601" y="1303684"/>
            <a:ext cx="7056784" cy="4573588"/>
            <a:chOff x="1089919" y="980728"/>
            <a:chExt cx="6879137" cy="4574059"/>
          </a:xfrm>
        </p:grpSpPr>
        <p:pic>
          <p:nvPicPr>
            <p:cNvPr id="10" name="Picture 2" descr="E:\En turno\Comprimidas\Aire y Agua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115616" y="3501008"/>
              <a:ext cx="6853440" cy="1928661"/>
            </a:xfrm>
            <a:prstGeom prst="trapezoid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2" descr="E:\En turno\Comprimidas\Aire y Agua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9919" y="980728"/>
              <a:ext cx="6853440" cy="457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764549000"/>
      </p:ext>
    </p:extLst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afterEffect">
                                  <p:stCondLst>
                                    <p:cond delay="65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1 Grupo"/>
          <p:cNvGrpSpPr>
            <a:grpSpLocks/>
          </p:cNvGrpSpPr>
          <p:nvPr/>
        </p:nvGrpSpPr>
        <p:grpSpPr bwMode="auto">
          <a:xfrm>
            <a:off x="971601" y="1303684"/>
            <a:ext cx="7056784" cy="4573588"/>
            <a:chOff x="1089919" y="980728"/>
            <a:chExt cx="6879137" cy="4574059"/>
          </a:xfrm>
        </p:grpSpPr>
        <p:pic>
          <p:nvPicPr>
            <p:cNvPr id="6" name="Picture 2" descr="E:\En turno\Comprimidas\Aire y Agua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1115616" y="3501008"/>
              <a:ext cx="6853440" cy="1928661"/>
            </a:xfrm>
            <a:prstGeom prst="trapezoid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E:\En turno\Comprimidas\Aire y Agu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89919" y="980728"/>
              <a:ext cx="6853440" cy="45740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7 Grupo"/>
          <p:cNvGrpSpPr/>
          <p:nvPr/>
        </p:nvGrpSpPr>
        <p:grpSpPr>
          <a:xfrm>
            <a:off x="737574" y="44624"/>
            <a:ext cx="7650850" cy="6120680"/>
            <a:chOff x="737574" y="404664"/>
            <a:chExt cx="7650850" cy="6120680"/>
          </a:xfrm>
        </p:grpSpPr>
        <p:pic>
          <p:nvPicPr>
            <p:cNvPr id="9" name="Picture 2" descr="E:\En turno\Comprimidas\Funny_wallpapers_Creative_Wallpaper_Water_fungus_014213_.jp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737574" y="3967088"/>
              <a:ext cx="7650850" cy="2558255"/>
            </a:xfrm>
            <a:prstGeom prst="trapezoid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 descr="E:\En turno\Comprimidas\Funny_wallpapers_Creative_Wallpaper_Water_fungus_014213_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574" y="404664"/>
              <a:ext cx="7650850" cy="6120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wheel(3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7 Grupo"/>
          <p:cNvGrpSpPr/>
          <p:nvPr/>
        </p:nvGrpSpPr>
        <p:grpSpPr>
          <a:xfrm>
            <a:off x="737574" y="44624"/>
            <a:ext cx="7650850" cy="6120680"/>
            <a:chOff x="737574" y="404664"/>
            <a:chExt cx="7650850" cy="6120680"/>
          </a:xfrm>
        </p:grpSpPr>
        <p:pic>
          <p:nvPicPr>
            <p:cNvPr id="9" name="Picture 2" descr="E:\En turno\Comprimidas\Funny_wallpapers_Creative_Wallpaper_Water_fungus_014213_.jp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 bwMode="auto">
            <a:xfrm>
              <a:off x="737574" y="3967088"/>
              <a:ext cx="7650850" cy="2558255"/>
            </a:xfrm>
            <a:prstGeom prst="trapezoid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2" descr="E:\En turno\Comprimidas\Funny_wallpapers_Creative_Wallpaper_Water_fungus_014213_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7574" y="404664"/>
              <a:ext cx="7650850" cy="6120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089342966"/>
      </p:ext>
    </p:extLst>
  </p:cSld>
  <p:clrMapOvr>
    <a:masterClrMapping/>
  </p:clrMapOvr>
  <p:transition advTm="5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810" name="Picture 2" descr="E:\MAILS\Frases Facebook\9276_10152232786723317_1568746368137538161_n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567"/>
            <a:ext cx="7917547" cy="685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 dirty="0">
                <a:solidFill>
                  <a:srgbClr val="000000"/>
                </a:solidFill>
              </a:rPr>
              <a:t>12:00</a:t>
            </a:r>
            <a:endParaRPr lang="es-MX" altLang="es-MX" sz="800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0">
        <p14:ripple/>
      </p:transition>
    </mc:Choice>
    <mc:Fallback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5488" y="1076325"/>
            <a:ext cx="4213225" cy="3576638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404813"/>
            <a:ext cx="2190750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848364" y="2204864"/>
            <a:ext cx="75608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t>06:25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652120" y="1052736"/>
            <a:ext cx="2225354" cy="456298"/>
          </a:xfrm>
          <a:prstGeom prst="rect">
            <a:avLst/>
          </a:prstGeom>
        </p:spPr>
        <p:txBody>
          <a:bodyPr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 algn="ctr">
                <a:defRPr/>
              </a:pPr>
              <a:t>25 de mayo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5652120" y="3802396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>
              <a:defRPr/>
            </a:pPr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25" y="404813"/>
            <a:ext cx="2182813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251520" y="116632"/>
            <a:ext cx="3960440" cy="662266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The</a:t>
            </a:r>
            <a:r>
              <a:rPr lang="es-ES" sz="1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 home </a:t>
            </a:r>
            <a:r>
              <a:rPr lang="es-ES" sz="1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coming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Hagood</a:t>
            </a:r>
            <a:r>
              <a:rPr lang="es-ES" sz="2400" b="1" dirty="0" smtClean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Hardy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 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Duración </a:t>
            </a:r>
            <a:r>
              <a:rPr lang="es-ES" sz="2400" b="1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:</a:t>
            </a: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400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32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5664200" y="4241800"/>
            <a:ext cx="2076450" cy="3079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MX" sz="140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9180512" y="6309320"/>
            <a:ext cx="2880320" cy="400110"/>
          </a:xfrm>
          <a:prstGeom prst="rect">
            <a:avLst/>
          </a:prstGeom>
        </p:spPr>
        <p:txBody>
          <a:bodyPr>
            <a:prstTxWarp prst="textPlain">
              <a:avLst>
                <a:gd name="adj" fmla="val 47157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( 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Narkisim" panose="020E0502050101010101" pitchFamily="34" charset="-79"/>
                <a:cs typeface="Narkisim" panose="020E0502050101010101" pitchFamily="34" charset="-79"/>
              </a:rPr>
              <a:t> P5F1R0I1T1A1D1M1</a:t>
            </a:r>
            <a:r>
              <a:rPr lang="es-MX" sz="2000" b="1" dirty="0">
                <a:ln w="11430"/>
                <a:solidFill>
                  <a:srgbClr val="9966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Wide Latin" panose="020A0A07050505020404" pitchFamily="18" charset="0"/>
                <a:cs typeface="Narkisim" panose="020E0502050101010101" pitchFamily="34" charset="-79"/>
              </a:rPr>
              <a:t>  )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0">
        <p:split orient="vert" dir="in"/>
      </p:transition>
    </mc:Choice>
    <mc:Fallback>
      <p:transition spd="slow" advClick="0" advTm="0">
        <p:split orient="vert" dir="in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10"/>
                            </p:stCondLst>
                            <p:childTnLst>
                              <p:par>
                                <p:cTn id="8" presetID="1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0"/>
                            </p:stCondLst>
                            <p:childTnLst>
                              <p:par>
                                <p:cTn id="11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xit" presetSubtype="2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4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" presetClass="entr" presetSubtype="2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53" presetClass="exit" presetSubtype="32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47" presetClass="exit" presetSubtype="0" fill="hold" grpId="1" nodeType="withEffect">
                                  <p:stCondLst>
                                    <p:cond delay="2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111619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11162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1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11162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162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1629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837</TotalTime>
  <Words>58</Words>
  <Application>Microsoft Office PowerPoint</Application>
  <PresentationFormat>Presentación en pantalla (4:3)</PresentationFormat>
  <Paragraphs>26</Paragraphs>
  <Slides>11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11</vt:i4>
      </vt:variant>
    </vt:vector>
  </HeadingPairs>
  <TitlesOfParts>
    <vt:vector size="14" baseType="lpstr">
      <vt:lpstr>2_Tema de Office</vt:lpstr>
      <vt:lpstr>1_Diseño predeterminado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Agua y fantasía</dc:title>
  <dc:creator>Eaglenest</dc:creator>
  <cp:lastModifiedBy>Eaglenest</cp:lastModifiedBy>
  <cp:revision>84</cp:revision>
  <dcterms:created xsi:type="dcterms:W3CDTF">2015-03-21T13:32:37Z</dcterms:created>
  <dcterms:modified xsi:type="dcterms:W3CDTF">2015-05-25T17:19:41Z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