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7" r:id="rId3"/>
    <p:sldId id="260" r:id="rId4"/>
    <p:sldId id="261" r:id="rId5"/>
    <p:sldId id="262" r:id="rId6"/>
    <p:sldId id="264" r:id="rId7"/>
    <p:sldId id="265" r:id="rId8"/>
    <p:sldId id="266" r:id="rId9"/>
    <p:sldId id="268" r:id="rId10"/>
    <p:sldId id="269" r:id="rId11"/>
    <p:sldId id="272" r:id="rId12"/>
    <p:sldId id="274" r:id="rId13"/>
    <p:sldId id="273" r:id="rId14"/>
    <p:sldId id="256" r:id="rId15"/>
  </p:sldIdLst>
  <p:sldSz cx="12192000" cy="6858000"/>
  <p:notesSz cx="6858000" cy="9144000"/>
  <p:embeddedFontLst>
    <p:embeddedFont>
      <p:font typeface="Angsana New" panose="02020603050405020304" pitchFamily="18" charset="-34"/>
      <p:regular r:id="rId16"/>
      <p:bold r:id="rId17"/>
      <p:italic r:id="rId18"/>
      <p:boldItalic r:id="rId19"/>
    </p:embeddedFont>
    <p:embeddedFont>
      <p:font typeface="Arial Black" panose="020B0A04020102020204" pitchFamily="34" charset="0"/>
      <p:bold r:id="rId20"/>
    </p:embeddedFont>
    <p:embeddedFont>
      <p:font typeface="Bastion" pitchFamily="2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ycCf0yqQNgCoNSIavq7Qw==" hashData="xoF5Z1FHlH8xZ8+O5VFNXi1ObDlr2nmNmoJcSIeNELVXKzI3ECsLSW3amzP9poycsWJ1vdLa9C3YqBg4CMKY3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E4F4BC-2413-46AE-B6CA-AC5E34077A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A4DA46A-8970-451A-AD6F-4345C7468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3E39781-83F8-46E4-B281-8C19E7DFD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8A3695-F79E-4779-BFBF-27F8A47BC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37FDA6A-DDFD-4DAD-A14A-EB61485AD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68481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7481B7-FDC8-4211-A553-C5B11732C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74F8AD-6869-4D83-8298-C776004F2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A36B7CB-89A3-48BF-A341-BA4007351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2F6D38-CE2C-4DFB-8CE4-33194676E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0D1F5A-90BF-4629-B2E3-134474387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95525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4E6433-798D-4623-92C9-A0C5569CD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0359BF-8F25-4166-9F20-80797817B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F3A4E9-DB90-47C5-90C9-A10429DDD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0A9416-3971-495D-B85F-4E6B10DD3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68F7DC-BF41-44B7-8DD6-73A8AD178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0343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3DE9AE-B7A6-4467-A809-0DF160077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BB72C48-C399-4E7F-8F79-85D64D423B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FE55C5-015A-4180-8287-3BCACFBB6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0F1CE2-AF90-4B23-BA71-C7F9D25F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D7BA87-100E-4567-89E8-5812F850D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0ACD878-4CB9-4858-BF1A-8CB990CB0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6704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6E962A-39F6-49D7-8D0D-C60825611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4C33206-3FF9-422A-B40A-FBE9D55F4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0A557B-F36A-4A85-9659-F083AB5D07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2B45B61-57AD-4776-B2E5-A18A7A0810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B86AAE7-819A-4DAA-9126-0530FD1A87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C544613-CB99-456E-996A-1E26FAAC6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5BD9BF3-C4D1-4B14-BEF7-893DC439B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B5798C1-BA51-4101-B3F7-7C41B98DC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47618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C010DD-41C1-47F4-A280-AD0595274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433B81-5250-40D1-8992-7DF427D40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7459346-A2F3-4183-8720-3552D3E97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E6FCA2-D4CA-4B2A-8A0B-F94D0E347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716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53D7D2B-1D20-48C9-95A8-FF6B01187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2899050-24E2-4A00-9A15-B5A1B2659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FB56FB-6B81-48A2-81A0-8E63FE46E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14201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CDDDEE-3468-4AD2-81A0-FAC13F8F3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1B899E-97D4-4E1B-BDC6-35A7BEF2D8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CD74091-40DF-4280-9EA3-2F55CD2A5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950AE2F-A486-41F9-A1B7-8265E9BBF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8C2F85F-C4BA-4455-A10D-35F6E1E65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279DEA-AF96-4DCC-BE5A-8BFED23D3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66006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5F89A3-74B9-4F47-8B9B-E6F982B2E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0F222F7-F3C9-4CA2-A3DF-25D359FD0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001EBCA-BB75-4318-A9F7-4C659928DA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4E87C6-15E2-4279-A44C-E7562EC37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10B111-2F50-4058-8116-A016BFF96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8F2E1B-4474-4335-A836-93D78BA11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93195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160F78-355A-4D49-BC98-732FC05E8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65E8F45-9890-4186-B34C-1830CCDD52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35E354-397C-459C-B08A-6AD162B9D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E7AF5C-5543-49DB-AE18-6F16742C9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7589FE8-065D-4070-9D54-10F8A3F4F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3324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08FF9AD-317C-4D5F-AB6E-810F21A9C3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AED1530-E48A-4226-A78D-2D1E504120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3DEA0E-2856-498C-88D3-9DE3F0E19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3AA5C5-F268-4181-ACB0-4A18F76C5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CAE185D-21EA-40EF-82BD-AF1A748C9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235326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BDC0E7-04C0-4CC4-B99D-7488473BF6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37A9DB3-9951-456F-8903-DF2CC30397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7D1504C-9CBA-407A-9457-83E586FD7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7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75ECEB5-0A16-4D60-95AB-A8450F962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C626B7-F93C-40C6-BA8B-362A3536B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4CB7BB-E3DA-4975-87E5-41207B5647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04ABE-9547-46DD-A96F-2300BAC90D78}" type="datetimeFigureOut">
              <a:rPr lang="es-MX" smtClean="0"/>
              <a:t>05/07/2024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83EEB8-6C3D-4D88-A5CB-0C8115C45D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502179-CA3D-46CB-9A18-77B318353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D0F0A-6DD3-49E4-9E6D-F8B6D1A0EB34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18100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6FBCD65-0142-4D93-9EB8-7EE31DAF07E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 dirty="0"/>
          </a:p>
        </p:txBody>
      </p:sp>
    </p:spTree>
    <p:extLst>
      <p:ext uri="{BB962C8B-B14F-4D97-AF65-F5344CB8AC3E}">
        <p14:creationId xmlns:p14="http://schemas.microsoft.com/office/powerpoint/2010/main" val="3417150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em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8.png"/><Relationship Id="rId7" Type="http://schemas.openxmlformats.org/officeDocument/2006/relationships/image" Target="../media/image5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4.gif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4.gif"/><Relationship Id="rId7" Type="http://schemas.openxmlformats.org/officeDocument/2006/relationships/image" Target="../media/image29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25.gif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5.gif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6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43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EB040CB-54BF-4622-ABA6-7C89F19C43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0665883-B4EC-4221-AEF6-9F4D1DB4F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9225" y="-43772"/>
            <a:ext cx="8144471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0348CB0-789B-4FFB-84BA-CC5B9BF4DC0C}"/>
              </a:ext>
            </a:extLst>
          </p:cNvPr>
          <p:cNvSpPr/>
          <p:nvPr/>
        </p:nvSpPr>
        <p:spPr>
          <a:xfrm>
            <a:off x="3134800" y="0"/>
            <a:ext cx="5922397" cy="46783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528D939-3DA9-4F3D-8C25-0BF23C1FEE43}"/>
              </a:ext>
            </a:extLst>
          </p:cNvPr>
          <p:cNvSpPr/>
          <p:nvPr/>
        </p:nvSpPr>
        <p:spPr>
          <a:xfrm>
            <a:off x="3281285" y="0"/>
            <a:ext cx="5629425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Bastion" pitchFamily="2" charset="0"/>
              </a:rPr>
              <a:t>Creaciones Yuls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DC4B50C-6C08-4C6B-B395-2F299AF6A1A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305" y="2251592"/>
            <a:ext cx="2794007" cy="279400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85330259-D59E-45AA-AEAA-CC0A42C82B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078" y="1109334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D2FEC4EA-23A6-4AA9-973F-51C9A813C9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776" y="2842492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4F4F2C9-4604-4D19-8104-C01077EC12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7288" y="3447385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3A9CDC26-026F-48C8-ABF9-3D54FDDBA8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421" y="1600433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B9C347C-87F5-45CE-BFB2-02F2F49676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649" y="2385935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B9194A96-324D-478A-9562-3F138D73FA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906" y="3764247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3A85AD7-5D0A-4EBF-9B5F-3B8393DFBC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5559" flipH="1">
            <a:off x="4574628" y="3347746"/>
            <a:ext cx="2643047" cy="313253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987A00A-68C0-4A45-9730-97C752CC42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70163" y="2306979"/>
            <a:ext cx="1996146" cy="236582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7522B01E-4A67-43D1-BD1B-4F6FCC806B6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174" y="5284770"/>
            <a:ext cx="3270700" cy="170076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A149B8F-A61F-4CB1-BBD9-612B280AFB2A}"/>
              </a:ext>
            </a:extLst>
          </p:cNvPr>
          <p:cNvSpPr txBox="1"/>
          <p:nvPr/>
        </p:nvSpPr>
        <p:spPr>
          <a:xfrm>
            <a:off x="4187656" y="829340"/>
            <a:ext cx="320113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 Black" panose="020B0A04020102020204" pitchFamily="34" charset="0"/>
              </a:rPr>
              <a:t>AGUA VIDA Y TIERRA</a:t>
            </a:r>
          </a:p>
          <a:p>
            <a:pPr algn="ctr"/>
            <a:r>
              <a:rPr lang="es-MX" sz="2000" dirty="0">
                <a:latin typeface="Arial Black" panose="020B0A04020102020204" pitchFamily="34" charset="0"/>
              </a:rPr>
              <a:t>Poema de</a:t>
            </a:r>
          </a:p>
          <a:p>
            <a:pPr algn="ctr"/>
            <a:r>
              <a:rPr lang="es-MX" sz="2000" dirty="0">
                <a:latin typeface="Arial Black" panose="020B0A04020102020204" pitchFamily="34" charset="0"/>
              </a:rPr>
              <a:t>Julia de Burgos</a:t>
            </a:r>
          </a:p>
          <a:p>
            <a:pPr algn="ctr"/>
            <a:endParaRPr lang="es-MX" sz="2000" dirty="0">
              <a:latin typeface="Arial Black" panose="020B0A04020102020204" pitchFamily="34" charset="0"/>
            </a:endParaRPr>
          </a:p>
          <a:p>
            <a:pPr algn="ctr"/>
            <a:r>
              <a:rPr lang="es-MX" sz="2000" b="1" dirty="0">
                <a:latin typeface="Arial Black" panose="020B0A04020102020204" pitchFamily="34" charset="0"/>
              </a:rPr>
              <a:t>Tema musical</a:t>
            </a:r>
          </a:p>
          <a:p>
            <a:pPr algn="ctr"/>
            <a:r>
              <a:rPr lang="es-MX" sz="2000" b="1" dirty="0">
                <a:latin typeface="Arial Black" panose="020B0A04020102020204" pitchFamily="34" charset="0"/>
              </a:rPr>
              <a:t>I love you forever</a:t>
            </a:r>
          </a:p>
          <a:p>
            <a:pPr algn="ctr"/>
            <a:r>
              <a:rPr lang="es-MX" sz="2000" b="1" i="1" dirty="0">
                <a:latin typeface="Arial Black" panose="020B0A04020102020204" pitchFamily="34" charset="0"/>
              </a:rPr>
              <a:t>  </a:t>
            </a:r>
            <a:r>
              <a:rPr lang="es-MX" sz="2000" dirty="0">
                <a:latin typeface="Arial Black" panose="020B0A04020102020204" pitchFamily="34" charset="0"/>
              </a:rPr>
              <a:t>Pavel Ruzhitsky</a:t>
            </a:r>
          </a:p>
          <a:p>
            <a:pPr algn="ctr"/>
            <a:r>
              <a:rPr lang="es-MX" sz="2000" b="1" dirty="0">
                <a:latin typeface="Arial Black" panose="020B0A04020102020204" pitchFamily="34" charset="0"/>
              </a:rPr>
              <a:t>Sin lucro</a:t>
            </a:r>
          </a:p>
          <a:p>
            <a:pPr algn="ctr"/>
            <a:endParaRPr lang="es-MX" sz="2000" b="1" dirty="0">
              <a:latin typeface="Arial Black" panose="020B0A04020102020204" pitchFamily="34" charset="0"/>
            </a:endParaRPr>
          </a:p>
          <a:p>
            <a:pPr algn="ctr"/>
            <a:r>
              <a:rPr lang="es-MX" sz="2000" b="1" dirty="0">
                <a:latin typeface="Arial Black" panose="020B0A04020102020204" pitchFamily="34" charset="0"/>
              </a:rPr>
              <a:t>Imágenes IA</a:t>
            </a:r>
          </a:p>
          <a:p>
            <a:pPr algn="ctr"/>
            <a:r>
              <a:rPr lang="es-MX" sz="2000" b="1" dirty="0">
                <a:latin typeface="Arial Black" panose="020B0A04020102020204" pitchFamily="34" charset="0"/>
              </a:rPr>
              <a:t>Manipulación de imágenes Yuls</a:t>
            </a:r>
          </a:p>
          <a:p>
            <a:pPr algn="ctr"/>
            <a:endParaRPr lang="es-MX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99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630">
        <p:sndAc>
          <p:stSnd>
            <p:snd r:embed="rId2" name="I love you forever  Pavel Ruzhitsky.wav"/>
          </p:stSnd>
        </p:sndAc>
      </p:transition>
    </mc:Choice>
    <mc:Fallback xmlns="">
      <p:transition advClick="0" advTm="24630">
        <p:sndAc>
          <p:stSnd>
            <p:snd r:embed="rId9" name="I love you forever  Pavel Ruzhitsk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A54F643-4210-4026-8B70-BC41645C6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1607507-A400-42CD-985C-A4FC53424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357" y="-323849"/>
            <a:ext cx="5640451" cy="6002406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48D3B46-CC86-4C75-AA55-0643B4717CF0}"/>
              </a:ext>
            </a:extLst>
          </p:cNvPr>
          <p:cNvSpPr txBox="1"/>
          <p:nvPr/>
        </p:nvSpPr>
        <p:spPr>
          <a:xfrm>
            <a:off x="3753051" y="212898"/>
            <a:ext cx="46858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Yo fui estallido fuerte de la selva y el río,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BAB9452-B7F4-4D19-800D-84AD95D39810}"/>
              </a:ext>
            </a:extLst>
          </p:cNvPr>
          <p:cNvSpPr txBox="1"/>
          <p:nvPr/>
        </p:nvSpPr>
        <p:spPr>
          <a:xfrm>
            <a:off x="3439663" y="718183"/>
            <a:ext cx="53126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2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 voz entre dos ecos, me levanté en las cuestas.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70BE988-F841-4812-92BB-04872CE94F8B}"/>
              </a:ext>
            </a:extLst>
          </p:cNvPr>
          <p:cNvSpPr/>
          <p:nvPr/>
        </p:nvSpPr>
        <p:spPr>
          <a:xfrm>
            <a:off x="3061252" y="2107096"/>
            <a:ext cx="6135757" cy="3571461"/>
          </a:xfrm>
          <a:prstGeom prst="rect">
            <a:avLst/>
          </a:prstGeom>
          <a:blipFill dpi="0" rotWithShape="1">
            <a:blip r:embed="rId4">
              <a:alphaModFix amt="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1AE77C0-2311-46D5-A57C-64163D1C15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1695" cy="6858000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85A62719-4BDF-46B1-9DFD-5DB75C4D30C1}"/>
              </a:ext>
            </a:extLst>
          </p:cNvPr>
          <p:cNvSpPr txBox="1"/>
          <p:nvPr/>
        </p:nvSpPr>
        <p:spPr>
          <a:xfrm>
            <a:off x="3246400" y="312449"/>
            <a:ext cx="6181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De un lado me estiraban las manos de las aguas,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28BEC63-D0E5-4EA5-B0F4-ACAF3993689C}"/>
              </a:ext>
            </a:extLst>
          </p:cNvPr>
          <p:cNvSpPr txBox="1"/>
          <p:nvPr/>
        </p:nvSpPr>
        <p:spPr>
          <a:xfrm>
            <a:off x="3496468" y="786956"/>
            <a:ext cx="57583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 del otro, prendíanme sus raíces las sierras.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1817FC0D-1F06-463A-95A3-35BCAC6A03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688" y="-331645"/>
            <a:ext cx="6168118" cy="616811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3F4FE9EA-C09A-4D96-86FE-C2EF7570730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663" y="3255198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B268FE3-6530-40A2-A6B1-C5A765EDCA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26" y="5514138"/>
            <a:ext cx="3251210" cy="169062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AE410F0-60D4-4854-A1AB-C6994D7A3C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6023">
            <a:off x="5151069" y="4697138"/>
            <a:ext cx="3251210" cy="16906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3044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7461">
        <p:fade/>
      </p:transition>
    </mc:Choice>
    <mc:Fallback xmlns="">
      <p:transition spd="med" advClick="0" advTm="274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58D2D64-BE48-4CF3-840E-09558BC6DF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862B4F7-3930-461D-B941-208E378C4F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23"/>
          <a:stretch/>
        </p:blipFill>
        <p:spPr>
          <a:xfrm>
            <a:off x="626035" y="2169993"/>
            <a:ext cx="11311146" cy="4688007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45DD010-4268-4F5A-9AE3-4CD529340020}"/>
              </a:ext>
            </a:extLst>
          </p:cNvPr>
          <p:cNvSpPr/>
          <p:nvPr/>
        </p:nvSpPr>
        <p:spPr>
          <a:xfrm>
            <a:off x="0" y="0"/>
            <a:ext cx="12192000" cy="4683512"/>
          </a:xfrm>
          <a:prstGeom prst="rect">
            <a:avLst/>
          </a:prstGeom>
          <a:blipFill dpi="0" rotWithShape="1">
            <a:blip r:embed="rId4">
              <a:alphaModFix amt="43000"/>
            </a:blip>
            <a:srcRect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0C377BF-D996-4078-94C2-2B59B5BAAE47}"/>
              </a:ext>
            </a:extLst>
          </p:cNvPr>
          <p:cNvSpPr/>
          <p:nvPr/>
        </p:nvSpPr>
        <p:spPr>
          <a:xfrm>
            <a:off x="3493803" y="484832"/>
            <a:ext cx="55756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Cuando mi río subía su caricia silvestre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en aventuras locas con el rocío y la niebla,</a:t>
            </a:r>
            <a:endParaRPr lang="es-MX" sz="3600" i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B49E444-6AE1-4E84-9141-584FB056FE42}"/>
              </a:ext>
            </a:extLst>
          </p:cNvPr>
          <p:cNvSpPr/>
          <p:nvPr/>
        </p:nvSpPr>
        <p:spPr>
          <a:xfrm>
            <a:off x="2854052" y="2077000"/>
            <a:ext cx="6483896" cy="4502022"/>
          </a:xfrm>
          <a:prstGeom prst="rect">
            <a:avLst/>
          </a:prstGeom>
          <a:blipFill>
            <a:blip r:embed="rId5">
              <a:alphaModFix amt="43000"/>
            </a:blip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8710E60-DC0A-4636-A485-A45248DFC85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523"/>
          <a:stretch/>
        </p:blipFill>
        <p:spPr>
          <a:xfrm>
            <a:off x="611167" y="1984008"/>
            <a:ext cx="11311146" cy="468800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84204A2-11BB-40A8-8E50-748C3E1E91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240" y="991385"/>
            <a:ext cx="6351447" cy="6351447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78A446C-9734-431D-A13D-A40E91EBDDC8}"/>
              </a:ext>
            </a:extLst>
          </p:cNvPr>
          <p:cNvSpPr txBox="1"/>
          <p:nvPr/>
        </p:nvSpPr>
        <p:spPr>
          <a:xfrm>
            <a:off x="3304524" y="473971"/>
            <a:ext cx="64924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con el mismo amor loco que impulsaba mi sueño,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lejos de sorprenderlo, me hospedaba en las sierras.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CF24F8BA-F971-4BD4-B8F7-7E81253771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183" y="1013102"/>
            <a:ext cx="6351447" cy="6351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65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5000">
        <p:fade/>
      </p:transition>
    </mc:Choice>
    <mc:Fallback xmlns="">
      <p:transition spd="med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ompt: desert sandstorm, illustrate">
            <a:extLst>
              <a:ext uri="{FF2B5EF4-FFF2-40B4-BE49-F238E27FC236}">
                <a16:creationId xmlns:a16="http://schemas.microsoft.com/office/drawing/2014/main" id="{51F8E1BB-7740-4725-930D-C7EAD7567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B58FE14-D253-4AD4-9C43-ECBB9F9284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9" t="11785" r="15839" b="56056"/>
          <a:stretch/>
        </p:blipFill>
        <p:spPr>
          <a:xfrm>
            <a:off x="1593442" y="-217448"/>
            <a:ext cx="9005116" cy="381929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D636A1F-0CDA-43FD-824C-48FFF2CF9F5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alphaModFix amt="1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80F5D16-266A-4BFB-8DE7-C8FD8933BBDD}"/>
              </a:ext>
            </a:extLst>
          </p:cNvPr>
          <p:cNvSpPr txBox="1"/>
          <p:nvPr/>
        </p:nvSpPr>
        <p:spPr>
          <a:xfrm>
            <a:off x="2825713" y="512956"/>
            <a:ext cx="654057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40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Pero si alguna sombra le bajaba a los ojos,</a:t>
            </a:r>
            <a:br>
              <a:rPr lang="es-MX" sz="40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40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me repetía en sus aguas hasta dar en la arena,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EAE8557-107E-4E7E-95E7-2CE3C924C4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986" y="3300761"/>
            <a:ext cx="5829300" cy="3876675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AD92854E-CF5A-477C-94AD-911775C284CF}"/>
              </a:ext>
            </a:extLst>
          </p:cNvPr>
          <p:cNvSpPr txBox="1"/>
          <p:nvPr/>
        </p:nvSpPr>
        <p:spPr>
          <a:xfrm>
            <a:off x="5820937" y="30331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3719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501">
        <p:fade/>
      </p:transition>
    </mc:Choice>
    <mc:Fallback xmlns="">
      <p:transition spd="med" advClick="0" advTm="85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rompt: Coastal city skyline threatened by encroaching waves, foreboding storm clouds above, sea level visibly overtaking streets and buildings, half-submerged vehicles and abandoned structures, impending sense of doom, digital painting, climate change awareness message, dramatic lighting, ultra-realistic, cinematic.">
            <a:extLst>
              <a:ext uri="{FF2B5EF4-FFF2-40B4-BE49-F238E27FC236}">
                <a16:creationId xmlns:a16="http://schemas.microsoft.com/office/drawing/2014/main" id="{CA2294FB-F2AD-4B14-9132-CD00BDDC9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E6C0D3E6-84D5-4BDE-A46E-EC4E52C1A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0636" y="860631"/>
            <a:ext cx="7137256" cy="601768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6D76302-F9FD-48CB-A00C-14D308DC3239}"/>
              </a:ext>
            </a:extLst>
          </p:cNvPr>
          <p:cNvSpPr/>
          <p:nvPr/>
        </p:nvSpPr>
        <p:spPr>
          <a:xfrm>
            <a:off x="3147992" y="16568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y era mi grito nuevo como un tajo en el monte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que anegaba las calles y golpeaba las puertas.</a:t>
            </a:r>
            <a:endParaRPr lang="es-MX" sz="3600" i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1DFF0E6-E89D-4907-B840-49B38AB39364}"/>
              </a:ext>
            </a:extLst>
          </p:cNvPr>
          <p:cNvSpPr/>
          <p:nvPr/>
        </p:nvSpPr>
        <p:spPr>
          <a:xfrm>
            <a:off x="0" y="20317"/>
            <a:ext cx="12192000" cy="6858000"/>
          </a:xfrm>
          <a:prstGeom prst="rect">
            <a:avLst/>
          </a:prstGeom>
          <a:blipFill dpi="0" rotWithShape="1">
            <a:blip r:embed="rId4">
              <a:alphaModFix amt="18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745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9701">
        <p:fade/>
      </p:transition>
    </mc:Choice>
    <mc:Fallback xmlns="">
      <p:transition spd="med" advClick="0" advTm="97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1933669-A62B-42F8-9A40-0903CE28D7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63CB4A2-88A0-4099-ADA9-CDC3F9D883DE}"/>
              </a:ext>
            </a:extLst>
          </p:cNvPr>
          <p:cNvSpPr txBox="1"/>
          <p:nvPr/>
        </p:nvSpPr>
        <p:spPr>
          <a:xfrm>
            <a:off x="5687122" y="512957"/>
            <a:ext cx="54328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 veces la montaña se me vestía de flores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 iniciaba en mi talle curvas de primavera.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74A1A99-2906-464F-B5F5-90ADDCE16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2957"/>
            <a:ext cx="4299721" cy="634504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F93C109-7153-4647-8F6E-6953F962DA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37" y="-203510"/>
            <a:ext cx="4843346" cy="7265019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E6723C64-480A-478F-AD59-F31DEF274A85}"/>
              </a:ext>
            </a:extLst>
          </p:cNvPr>
          <p:cNvSpPr txBox="1"/>
          <p:nvPr/>
        </p:nvSpPr>
        <p:spPr>
          <a:xfrm>
            <a:off x="5501980" y="512956"/>
            <a:ext cx="62792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Quién sabe en qué mañana se apretaron mis años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sobre senos y muslos y caderas de piedra!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3216615-CD4D-4F45-B791-D25E24E38E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294" y="1172306"/>
            <a:ext cx="2381250" cy="238125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0E83689-98CE-4635-9304-E4796830A5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83725" y="3286126"/>
            <a:ext cx="2117698" cy="238125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1DFE542-076F-4ECF-A0D9-483FD9E089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870" y="4725704"/>
            <a:ext cx="2746919" cy="14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45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6594">
        <p:fade/>
      </p:transition>
    </mc:Choice>
    <mc:Fallback xmlns="">
      <p:transition spd="med" advTm="165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12213E-FBF0-454C-8008-F722DD5E2C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6" b="16891"/>
          <a:stretch/>
        </p:blipFill>
        <p:spPr>
          <a:xfrm>
            <a:off x="0" y="-45563"/>
            <a:ext cx="12192000" cy="710184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ABC7A5E-8B4F-4143-98C7-0BFB3EA45E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3072" y="477949"/>
            <a:ext cx="1543747" cy="1568319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4B0C0336-6E63-454A-B0A7-3941D9F8ED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45221" flipH="1">
            <a:off x="9298443" y="5999623"/>
            <a:ext cx="2041451" cy="164459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0834D3D-DBDF-4E5A-B48C-683F45ABA9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" y="5593501"/>
            <a:ext cx="3810000" cy="197167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2D1782B-1D68-4620-A419-51A1099A9F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040" y="1119226"/>
            <a:ext cx="5678194" cy="203246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A611089-23A1-430B-99A8-C9F6F7C13C87}"/>
              </a:ext>
            </a:extLst>
          </p:cNvPr>
          <p:cNvSpPr/>
          <p:nvPr/>
        </p:nvSpPr>
        <p:spPr>
          <a:xfrm>
            <a:off x="2193073" y="2767273"/>
            <a:ext cx="78058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Se treparon mis ojos al rostro de los árboles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y fueron mariposas sus vivas compañeras: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así es como en los prados voy buscando las flores,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y alas pido en las almas que a mi vida se acercan.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s-MX" sz="3600" i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918A494-8A34-4BE9-8A69-9C197C7083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052" y="2182784"/>
            <a:ext cx="1604233" cy="160423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435B1C6-771F-4C53-BE43-4F54AB8B9A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977"/>
            <a:ext cx="12192000" cy="710184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85E9F0D-3B3A-49F9-A6D0-5317A8A20A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557" y="-679047"/>
            <a:ext cx="4877481" cy="4877481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6D9EFAA-3099-4FD7-881B-F9D275A0CD56}"/>
              </a:ext>
            </a:extLst>
          </p:cNvPr>
          <p:cNvSpPr txBox="1"/>
          <p:nvPr/>
        </p:nvSpPr>
        <p:spPr>
          <a:xfrm>
            <a:off x="3315431" y="2905194"/>
            <a:ext cx="55611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Mis dedos arañaron la fuerza de los riscos,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 juraron ser índices de mis futuras vueltas;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A88E1DA5-186E-4E8D-8DB9-8B30371ACB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548" y="1279295"/>
            <a:ext cx="1342029" cy="1401597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37E00C35-D294-44DA-937F-415A2A3E76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613" y="1118318"/>
            <a:ext cx="3290050" cy="254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1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4986">
        <p:fade/>
      </p:transition>
    </mc:Choice>
    <mc:Fallback xmlns="">
      <p:transition spd="med" advClick="0" advTm="249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C5C945-44F6-49CA-AA3F-CBB1594D6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0321C05-1BC5-4609-95E5-F77A27474D8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alphaModFix amt="18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A53E843-3A57-4248-BFAA-FA0A1744A0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35" y="-1816059"/>
            <a:ext cx="5515207" cy="980776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1BB175D-EBFC-4FB1-B7AA-67BE5A3E5747}"/>
              </a:ext>
            </a:extLst>
          </p:cNvPr>
          <p:cNvSpPr txBox="1"/>
          <p:nvPr/>
        </p:nvSpPr>
        <p:spPr>
          <a:xfrm>
            <a:off x="2866590" y="0"/>
            <a:ext cx="64588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por eso entre los cuerpos doblados de los hombres,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como puntales puros de orientación se elevan.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06CCE6B-9140-4425-950B-18933E5A03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8991" y="4696032"/>
            <a:ext cx="2200275" cy="25812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D87A2C1-C5D9-4E7D-910C-F5B09B7FD02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34" y="2349918"/>
            <a:ext cx="3104322" cy="41390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611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746">
        <p:fade/>
      </p:transition>
    </mc:Choice>
    <mc:Fallback xmlns="">
      <p:transition spd="med" advClick="0" advTm="11746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A54F643-4210-4026-8B70-BC41645C6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1607507-A400-42CD-985C-A4FC53424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804" y="153610"/>
            <a:ext cx="7513723" cy="7995888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48D3B46-CC86-4C75-AA55-0643B4717CF0}"/>
              </a:ext>
            </a:extLst>
          </p:cNvPr>
          <p:cNvSpPr txBox="1"/>
          <p:nvPr/>
        </p:nvSpPr>
        <p:spPr>
          <a:xfrm>
            <a:off x="3339476" y="237012"/>
            <a:ext cx="551304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2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Yo fui estallido fuerte de la selva y el río,</a:t>
            </a:r>
          </a:p>
          <a:p>
            <a:pPr algn="ctr"/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 crecí amando el río e imitando la sierra...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BAB9452-B7F4-4D19-800D-84AD95D39810}"/>
              </a:ext>
            </a:extLst>
          </p:cNvPr>
          <p:cNvSpPr txBox="1"/>
          <p:nvPr/>
        </p:nvSpPr>
        <p:spPr>
          <a:xfrm>
            <a:off x="3439663" y="718183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sz="3200" i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70BE988-F841-4812-92BB-04872CE94F8B}"/>
              </a:ext>
            </a:extLst>
          </p:cNvPr>
          <p:cNvSpPr/>
          <p:nvPr/>
        </p:nvSpPr>
        <p:spPr>
          <a:xfrm>
            <a:off x="3028121" y="1784129"/>
            <a:ext cx="6135757" cy="3571461"/>
          </a:xfrm>
          <a:prstGeom prst="rect">
            <a:avLst/>
          </a:prstGeom>
          <a:blipFill dpi="0" rotWithShape="1">
            <a:blip r:embed="rId4">
              <a:alphaModFix amt="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A4A18E5-7A23-47E2-AAB8-9E28CE01B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805" y="153610"/>
            <a:ext cx="7513723" cy="799588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718E5B5-8A0E-45F1-89FD-2E6753353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8367" y="2316457"/>
            <a:ext cx="3104322" cy="41390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037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672">
        <p:fade/>
      </p:transition>
    </mc:Choice>
    <mc:Fallback xmlns="">
      <p:transition spd="med" advClick="0" advTm="106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0F8BBDB-A00A-4826-9970-2A87632F8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718"/>
            <a:ext cx="12158376" cy="6920717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1EE2EE4-74FD-444E-B023-EB474117B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034" y="6378498"/>
            <a:ext cx="3151991" cy="6136915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C96F31D-B16F-40DA-80A3-8BBA5F180368}"/>
              </a:ext>
            </a:extLst>
          </p:cNvPr>
          <p:cNvSpPr/>
          <p:nvPr/>
        </p:nvSpPr>
        <p:spPr>
          <a:xfrm>
            <a:off x="2645664" y="62717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Una mañana el aire me sorprendió en el llano: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¡</a:t>
            </a:r>
            <a:r>
              <a:rPr lang="es-MX" sz="3600" b="0" i="1" dirty="0">
                <a:solidFill>
                  <a:schemeClr val="bg1"/>
                </a:solidFill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ya mi raíz salvaje se soltaba las riendas!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s-MX" sz="3600" i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A3CD0B8C-695B-4B6E-8C1B-2CAA413FA9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7837" y="126024"/>
            <a:ext cx="5601362" cy="7323848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3B44C59-51A6-42BA-A03A-B66091E347D8}"/>
              </a:ext>
            </a:extLst>
          </p:cNvPr>
          <p:cNvSpPr/>
          <p:nvPr/>
        </p:nvSpPr>
        <p:spPr>
          <a:xfrm>
            <a:off x="6153832" y="3238752"/>
            <a:ext cx="18473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algn="ctr"/>
            <a:endParaRPr lang="es-MX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903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40">
        <p:fade/>
      </p:transition>
    </mc:Choice>
    <mc:Fallback xmlns="">
      <p:transition spd="med" advClick="0" advTm="11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29167E-6 3.7037E-6 C 0.00143 -0.00926 0.00299 -0.01783 0.00442 -0.02662 C 0.00534 -0.03172 0.00638 -0.03658 0.00677 -0.0419 C 0.00807 -0.0713 0.00768 -0.1007 0.00898 -0.1301 C 0.00911 -0.13542 0.01067 -0.14074 0.01133 -0.14584 C 0.01211 -0.15232 0.01289 -0.15949 0.01354 -0.16621 C 0.01523 -0.18588 0.01601 -0.22084 0.02031 -0.24422 C 0.02161 -0.25139 0.02357 -0.25811 0.02487 -0.26505 C 0.02591 -0.26991 0.02643 -0.27524 0.02721 -0.28033 C 0.02864 -0.28912 0.03047 -0.29769 0.03177 -0.30625 C 0.03268 -0.31135 0.03307 -0.3169 0.03411 -0.32176 C 0.03528 -0.32732 0.03711 -0.33195 0.03867 -0.33774 C 0.03932 -0.3463 0.03945 -0.3551 0.04101 -0.36343 C 0.04192 -0.36922 0.04453 -0.37292 0.04557 -0.37894 C 0.04674 -0.38704 0.04648 -0.3963 0.04778 -0.40463 C 0.04896 -0.41204 0.05104 -0.41829 0.05234 -0.42547 C 0.06406 -0.48542 0.05026 -0.42084 0.06146 -0.47223 C 0.06289 -0.50093 0.06315 -0.51852 0.06614 -0.54468 C 0.06653 -0.55 0.06758 -0.55486 0.06836 -0.56065 C 0.07708 -0.68102 0.07239 -0.60486 0.06836 -0.87107 C 0.06823 -0.87686 0.06679 -0.88149 0.06614 -0.88658 C 0.06523 -0.92315 0.06549 -0.95973 0.06367 -0.99537 C 0.06315 -1.00672 0.06028 -1.01621 0.05911 -1.02686 C 0.05794 -1.03866 0.0582 -1.05116 0.0569 -1.06297 C 0.05586 -1.07385 0.05351 -1.0838 0.05234 -1.09399 C 0.05156 -1.10116 0.05065 -1.10811 0.05 -1.11459 C 0.04922 -1.12361 0.0487 -1.13264 0.04778 -1.14074 C 0.04206 -1.18727 0.04466 -1.15625 0.03867 -1.19769 C 0.03776 -1.20463 0.03737 -1.21158 0.03646 -1.21806 C 0.03515 -1.22547 0.03307 -1.23172 0.03177 -1.23912 C 0.03073 -1.24584 0.03021 -1.25278 0.02942 -1.25996 C 0.02383 -1.31875 0.0306 -1.25579 0.02487 -1.30625 C 0.02422 -1.32871 0.02265 -1.35093 0.02265 -1.37338 C 0.02265 -1.44908 0.02357 -1.525 0.02487 -1.59977 C 0.02513 -1.6088 0.03125 -1.64931 0.03177 -1.65278 C 0.03255 -1.65811 0.03268 -1.6632 0.03411 -1.6676 C 0.03567 -1.67269 0.0375 -1.67824 0.03867 -1.68426 C 0.04062 -1.69375 0.04166 -1.70463 0.04323 -1.71505 L 0.04557 -1.73079 C 0.04635 -1.73588 0.04648 -1.7419 0.04778 -1.7463 C 0.05781 -1.78033 0.05442 -1.76621 0.05911 -1.7882 " pathEditMode="relative" rAng="0" ptsTypes="AAAAAAAAAAAAAAAAAAAAAAAAAAAAAAAAAAAAAAA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9" y="-894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rompt: El Camino Real is a 600-mile commemorative route connecting the 21 Spanish missions in California, along with a number of sub-missions, four presidios, and three pueblos">
            <a:extLst>
              <a:ext uri="{FF2B5EF4-FFF2-40B4-BE49-F238E27FC236}">
                <a16:creationId xmlns:a16="http://schemas.microsoft.com/office/drawing/2014/main" id="{CE4B8B66-C057-4C46-B3E7-5DBED66C4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35D4BFA-94C4-4628-80FC-E60FFE0BD3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688" y="-331645"/>
            <a:ext cx="6168118" cy="616811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2A4EAE9-E9B7-4354-8AA2-8FAC733869DF}"/>
              </a:ext>
            </a:extLst>
          </p:cNvPr>
          <p:cNvSpPr txBox="1"/>
          <p:nvPr/>
        </p:nvSpPr>
        <p:spPr>
          <a:xfrm>
            <a:off x="6283936" y="306588"/>
            <a:ext cx="48638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Pálidas ceremonias saludaron mi vida,</a:t>
            </a:r>
            <a:br>
              <a:rPr lang="es-MX" sz="36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s-MX" sz="3600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138E007-A883-4991-AA7A-8246BF125AD9}"/>
              </a:ext>
            </a:extLst>
          </p:cNvPr>
          <p:cNvSpPr txBox="1"/>
          <p:nvPr/>
        </p:nvSpPr>
        <p:spPr>
          <a:xfrm>
            <a:off x="6099206" y="1813504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MX" sz="36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F77EB37-DD64-45A1-B12A-FAE3197EB8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182" y="0"/>
            <a:ext cx="12192000" cy="6968871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54926BD-CEF0-4383-BF68-B22132B89CFC}"/>
              </a:ext>
            </a:extLst>
          </p:cNvPr>
          <p:cNvSpPr/>
          <p:nvPr/>
        </p:nvSpPr>
        <p:spPr>
          <a:xfrm>
            <a:off x="5649948" y="310608"/>
            <a:ext cx="55515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3600" i="1" dirty="0"/>
              <a:t>Y </a:t>
            </a:r>
            <a:r>
              <a:rPr lang="es-MX" sz="3600" i="1" dirty="0">
                <a:latin typeface="Angsana New" panose="02020603050405020304" pitchFamily="18" charset="-34"/>
                <a:cs typeface="Angsana New" panose="02020603050405020304" pitchFamily="18" charset="-34"/>
              </a:rPr>
              <a:t>una fila de voces reclamaron la prenda...</a:t>
            </a:r>
          </a:p>
        </p:txBody>
      </p:sp>
    </p:spTree>
    <p:extLst>
      <p:ext uri="{BB962C8B-B14F-4D97-AF65-F5344CB8AC3E}">
        <p14:creationId xmlns:p14="http://schemas.microsoft.com/office/powerpoint/2010/main" val="34639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774">
        <p:fade/>
      </p:transition>
    </mc:Choice>
    <mc:Fallback xmlns="">
      <p:transition spd="med" advClick="0" advTm="117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E54FE98-BADF-4E84-B3F6-CBF08AD39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6DFA090-11B2-4655-AF93-E8B9E2CC16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70C054E-4F53-4D84-837A-C0AD1D9CD191}"/>
              </a:ext>
            </a:extLst>
          </p:cNvPr>
          <p:cNvSpPr txBox="1"/>
          <p:nvPr/>
        </p:nvSpPr>
        <p:spPr>
          <a:xfrm>
            <a:off x="520824" y="394266"/>
            <a:ext cx="62728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Mis labios continuaron el rumor de las fuentes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donde entrañé mis años y abastecí las venas.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De ahí mi voz de ahora, blanca sobre el lenguaje,</a:t>
            </a:r>
            <a:b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es-MX" sz="3600" i="1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¡Se tiende por el mundo como la dio la tierra!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0B7B18E-E6B0-4B3F-94B8-608A9E21DE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227" y="394266"/>
            <a:ext cx="4877481" cy="487748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4FB7352-5778-4DFA-AF6F-6963018D71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209" y="4513578"/>
            <a:ext cx="2200275" cy="25812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4881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0">
        <p:fade/>
      </p:transition>
    </mc:Choice>
    <mc:Fallback xmlns=""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384D7F6-C5D5-434B-A56D-EA086ADFEB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2CFB638-62CA-4019-B4D3-6781081F6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FF566F73-C8EC-4308-B725-EFBA5C344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65161E0-DD48-47A0-B7A1-B325364C6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0111731-7ED6-440E-8C55-F7A0CBAD6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 dirty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14EE6701-5F0B-40BF-9B14-9CBA53D9C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3B52746-F6BA-4294-AE62-D43E86351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CE6876DB-14EB-4D05-AE68-BBAFC09E4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2A4A74FE-49F3-4B91-BC3C-18A9CFEED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64F2AE17-EBD3-4945-A9EF-75059648C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2FABCC11-06DD-42FD-B742-91DB074AC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4968099"/>
      </p:ext>
    </p:extLst>
  </p:cSld>
  <p:clrMapOvr>
    <a:masterClrMapping/>
  </p:clrMapOvr>
  <p:transition spd="slow">
    <p:fade thruBlk="1"/>
    <p:sndAc>
      <p:stSnd>
        <p:snd r:embed="rId2" name="explode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400</Words>
  <Application>Microsoft Office PowerPoint</Application>
  <PresentationFormat>Panorámica</PresentationFormat>
  <Paragraphs>40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2" baseType="lpstr">
      <vt:lpstr>Arial Black</vt:lpstr>
      <vt:lpstr>Calibri Light</vt:lpstr>
      <vt:lpstr>Arial</vt:lpstr>
      <vt:lpstr>Calibri</vt:lpstr>
      <vt:lpstr>Kristen ITC</vt:lpstr>
      <vt:lpstr>Bastion</vt:lpstr>
      <vt:lpstr>Angsana New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58</cp:revision>
  <dcterms:created xsi:type="dcterms:W3CDTF">2024-07-02T21:28:56Z</dcterms:created>
  <dcterms:modified xsi:type="dcterms:W3CDTF">2024-07-06T02:33:47Z</dcterms:modified>
</cp:coreProperties>
</file>