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74" r:id="rId3"/>
    <p:sldId id="275" r:id="rId4"/>
    <p:sldId id="256" r:id="rId5"/>
    <p:sldId id="272" r:id="rId6"/>
    <p:sldId id="270" r:id="rId7"/>
    <p:sldId id="271" r:id="rId8"/>
    <p:sldId id="268" r:id="rId9"/>
    <p:sldId id="266" r:id="rId10"/>
    <p:sldId id="262" r:id="rId11"/>
    <p:sldId id="265" r:id="rId12"/>
    <p:sldId id="260" r:id="rId13"/>
    <p:sldId id="264" r:id="rId14"/>
    <p:sldId id="278" r:id="rId15"/>
    <p:sldId id="258" r:id="rId16"/>
    <p:sldId id="279" r:id="rId1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fWreXKSlgMsTCEr55LZIxQ" hashData="MxBgwoP5yEF8TxfkHxQCAmykBI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19" autoAdjust="0"/>
    <p:restoredTop sz="94640" autoAdjust="0"/>
  </p:normalViewPr>
  <p:slideViewPr>
    <p:cSldViewPr>
      <p:cViewPr>
        <p:scale>
          <a:sx n="40" d="100"/>
          <a:sy n="40" d="100"/>
        </p:scale>
        <p:origin x="-1386" y="-6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8852BD-8B8E-43BC-A3D4-D068F9CBD1CB}" type="datetimeFigureOut">
              <a:rPr lang="es-ES" smtClean="0"/>
              <a:pPr/>
              <a:t>06/08/2012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2C895-15AA-4202-B63B-453F5774E6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8852BD-8B8E-43BC-A3D4-D068F9CBD1CB}" type="datetimeFigureOut">
              <a:rPr lang="es-ES" smtClean="0"/>
              <a:pPr/>
              <a:t>06/08/2012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2C895-15AA-4202-B63B-453F5774E6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8852BD-8B8E-43BC-A3D4-D068F9CBD1CB}" type="datetimeFigureOut">
              <a:rPr lang="es-ES" smtClean="0"/>
              <a:pPr/>
              <a:t>06/08/2012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2C895-15AA-4202-B63B-453F5774E6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8852BD-8B8E-43BC-A3D4-D068F9CBD1CB}" type="datetimeFigureOut">
              <a:rPr lang="es-ES" smtClean="0"/>
              <a:pPr/>
              <a:t>06/08/2012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2C895-15AA-4202-B63B-453F5774E6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8852BD-8B8E-43BC-A3D4-D068F9CBD1CB}" type="datetimeFigureOut">
              <a:rPr lang="es-ES" smtClean="0"/>
              <a:pPr/>
              <a:t>06/08/2012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2C895-15AA-4202-B63B-453F5774E6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8852BD-8B8E-43BC-A3D4-D068F9CBD1CB}" type="datetimeFigureOut">
              <a:rPr lang="es-ES" smtClean="0"/>
              <a:pPr/>
              <a:t>06/08/2012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2C895-15AA-4202-B63B-453F5774E6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8852BD-8B8E-43BC-A3D4-D068F9CBD1CB}" type="datetimeFigureOut">
              <a:rPr lang="es-ES" smtClean="0"/>
              <a:pPr/>
              <a:t>06/08/2012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2C895-15AA-4202-B63B-453F5774E6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8852BD-8B8E-43BC-A3D4-D068F9CBD1CB}" type="datetimeFigureOut">
              <a:rPr lang="es-ES" smtClean="0"/>
              <a:pPr/>
              <a:t>06/08/2012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2C895-15AA-4202-B63B-453F5774E6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8852BD-8B8E-43BC-A3D4-D068F9CBD1CB}" type="datetimeFigureOut">
              <a:rPr lang="es-ES" smtClean="0"/>
              <a:pPr/>
              <a:t>06/08/2012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2C895-15AA-4202-B63B-453F5774E6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8852BD-8B8E-43BC-A3D4-D068F9CBD1CB}" type="datetimeFigureOut">
              <a:rPr lang="es-ES" smtClean="0"/>
              <a:pPr/>
              <a:t>06/08/2012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2C895-15AA-4202-B63B-453F5774E6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8852BD-8B8E-43BC-A3D4-D068F9CBD1CB}" type="datetimeFigureOut">
              <a:rPr lang="es-ES" smtClean="0"/>
              <a:pPr/>
              <a:t>06/08/2012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2C895-15AA-4202-B63B-453F5774E6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DF8776-CF30-4658-9A5F-C52029B4DAE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8852BD-8B8E-43BC-A3D4-D068F9CBD1CB}" type="datetimeFigureOut">
              <a:rPr lang="es-ES" smtClean="0"/>
              <a:pPr/>
              <a:t>06/08/2012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D2C895-15AA-4202-B63B-453F5774E6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20F7F75-E2CB-4D75-A776-553FD701BD3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gi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26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27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28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yx2iyf.jpg"/>
          <p:cNvPicPr>
            <a:picLocks noChangeAspect="1"/>
          </p:cNvPicPr>
          <p:nvPr/>
        </p:nvPicPr>
        <p:blipFill>
          <a:blip r:embed="rId3"/>
          <a:srcRect t="416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orazón"/>
          <p:cNvSpPr/>
          <p:nvPr/>
        </p:nvSpPr>
        <p:spPr>
          <a:xfrm>
            <a:off x="0" y="0"/>
            <a:ext cx="9144000" cy="6858000"/>
          </a:xfrm>
          <a:prstGeom prst="hear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razón"/>
          <p:cNvSpPr/>
          <p:nvPr/>
        </p:nvSpPr>
        <p:spPr>
          <a:xfrm>
            <a:off x="0" y="0"/>
            <a:ext cx="9144000" cy="6858000"/>
          </a:xfrm>
          <a:prstGeom prst="hear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642910" y="5000636"/>
            <a:ext cx="627287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800" b="1" dirty="0" smtClean="0">
                <a:blipFill dpi="0" rotWithShape="1">
                  <a:blip r:embed="rId5"/>
                  <a:srcRect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Acariciarte En Sueños</a:t>
            </a:r>
            <a:endParaRPr lang="es-ES" sz="4800" b="1" dirty="0">
              <a:blipFill dpi="0" rotWithShape="1">
                <a:blip r:embed="rId5"/>
                <a:srcRect/>
                <a:tile tx="0" ty="0" sx="100000" sy="100000" flip="none" algn="tl"/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4000">
    <p:sndAc>
      <p:stSnd loop="1">
        <p:snd r:embed="rId2" name="11 todo lo que hago lo hago por ti(2)106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9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4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9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4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800"/>
                            </p:stCondLst>
                            <p:childTnLst>
                              <p:par>
                                <p:cTn id="12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800"/>
                            </p:stCondLst>
                            <p:childTnLst>
                              <p:par>
                                <p:cTn id="2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Familygiovan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03864" cy="6858000"/>
          </a:xfrm>
          <a:prstGeom prst="rect">
            <a:avLst/>
          </a:prstGeom>
        </p:spPr>
      </p:pic>
      <p:sp>
        <p:nvSpPr>
          <p:cNvPr id="5" name="4 Corazón"/>
          <p:cNvSpPr/>
          <p:nvPr/>
        </p:nvSpPr>
        <p:spPr>
          <a:xfrm>
            <a:off x="428596" y="357166"/>
            <a:ext cx="1214446" cy="1143008"/>
          </a:xfrm>
          <a:prstGeom prst="hear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razón"/>
          <p:cNvSpPr/>
          <p:nvPr/>
        </p:nvSpPr>
        <p:spPr>
          <a:xfrm>
            <a:off x="428596" y="1643050"/>
            <a:ext cx="1214446" cy="1143008"/>
          </a:xfrm>
          <a:prstGeom prst="hear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razón"/>
          <p:cNvSpPr/>
          <p:nvPr/>
        </p:nvSpPr>
        <p:spPr>
          <a:xfrm>
            <a:off x="357158" y="2714620"/>
            <a:ext cx="1214446" cy="1143008"/>
          </a:xfrm>
          <a:prstGeom prst="hear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razón"/>
          <p:cNvSpPr/>
          <p:nvPr/>
        </p:nvSpPr>
        <p:spPr>
          <a:xfrm>
            <a:off x="428596" y="4000504"/>
            <a:ext cx="1214446" cy="1143008"/>
          </a:xfrm>
          <a:prstGeom prst="hear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razón"/>
          <p:cNvSpPr/>
          <p:nvPr/>
        </p:nvSpPr>
        <p:spPr>
          <a:xfrm>
            <a:off x="357158" y="5286388"/>
            <a:ext cx="1214446" cy="1143008"/>
          </a:xfrm>
          <a:prstGeom prst="hear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2428860" y="5643578"/>
            <a:ext cx="424186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Voy a viajar por el tiempo</a:t>
            </a:r>
            <a:b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Como soñando despierto</a:t>
            </a:r>
            <a:endParaRPr lang="es-E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181 -0.03287 C 0.08073 -0.03287 0.13681 0.04189 0.13681 0.13379 C 0.13681 0.22569 0.08073 0.30046 0.01181 0.30046 C -0.05711 0.30046 -0.11319 0.22569 -0.11319 0.13379 C -0.11319 0.04189 -0.05711 -0.03287 0.01181 -0.03287 Z " pathEditMode="relative" rAng="0" ptsTypes="fffff">
                                      <p:cBhvr>
                                        <p:cTn id="8" dur="5000" spd="-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12" dur="5000" spd="-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audades-de-Voc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5072066" y="4214794"/>
            <a:ext cx="3000396" cy="2643206"/>
          </a:xfrm>
          <a:prstGeom prst="donut">
            <a:avLst>
              <a:gd name="adj" fmla="val 7094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orazón"/>
          <p:cNvSpPr/>
          <p:nvPr/>
        </p:nvSpPr>
        <p:spPr>
          <a:xfrm>
            <a:off x="5572132" y="4643446"/>
            <a:ext cx="1285884" cy="1214446"/>
          </a:xfrm>
          <a:prstGeom prst="hear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razón"/>
          <p:cNvSpPr/>
          <p:nvPr/>
        </p:nvSpPr>
        <p:spPr>
          <a:xfrm>
            <a:off x="6357950" y="5286388"/>
            <a:ext cx="1357322" cy="1214446"/>
          </a:xfrm>
          <a:prstGeom prst="hear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ln>
                <a:solidFill>
                  <a:sysClr val="windowText" lastClr="000000"/>
                </a:solidFill>
              </a:ln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428596" y="5000636"/>
            <a:ext cx="451437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 perderé en los senderos</a:t>
            </a:r>
            <a:b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las líneas de tu cuerpo</a:t>
            </a:r>
            <a:endParaRPr lang="es-E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9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O ME DEJES MORIR DE AMO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3857620" y="357166"/>
            <a:ext cx="427713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Voy a meterme en silencio</a:t>
            </a:r>
            <a:b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tu alcoba, en tu lecho</a:t>
            </a:r>
            <a:endParaRPr lang="es-E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7271371" y="6215082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	</a:t>
            </a:r>
            <a:endParaRPr lang="es-ES" sz="1200" dirty="0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usente-de-mis-dias-y-mis-noches.jpg"/>
          <p:cNvPicPr>
            <a:picLocks noChangeAspect="1"/>
          </p:cNvPicPr>
          <p:nvPr/>
        </p:nvPicPr>
        <p:blipFill>
          <a:blip r:embed="rId2">
            <a:lum/>
          </a:blip>
          <a:srcRect l="6250" t="10527" r="4861" b="526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/>
        </p:spPr>
      </p:pic>
      <p:sp>
        <p:nvSpPr>
          <p:cNvPr id="5" name="4 Corazón"/>
          <p:cNvSpPr/>
          <p:nvPr/>
        </p:nvSpPr>
        <p:spPr>
          <a:xfrm rot="1305869">
            <a:off x="10687331" y="4902671"/>
            <a:ext cx="776414" cy="774238"/>
          </a:xfrm>
          <a:prstGeom prst="hear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4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razón"/>
          <p:cNvSpPr/>
          <p:nvPr/>
        </p:nvSpPr>
        <p:spPr>
          <a:xfrm>
            <a:off x="857224" y="0"/>
            <a:ext cx="7215238" cy="6858000"/>
          </a:xfrm>
          <a:prstGeom prst="hear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razón"/>
          <p:cNvSpPr/>
          <p:nvPr/>
        </p:nvSpPr>
        <p:spPr>
          <a:xfrm>
            <a:off x="1214414" y="500042"/>
            <a:ext cx="6500858" cy="6081754"/>
          </a:xfrm>
          <a:prstGeom prst="hear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razón"/>
          <p:cNvSpPr/>
          <p:nvPr/>
        </p:nvSpPr>
        <p:spPr>
          <a:xfrm>
            <a:off x="1643042" y="1000108"/>
            <a:ext cx="5715040" cy="5214974"/>
          </a:xfrm>
          <a:prstGeom prst="hear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razón"/>
          <p:cNvSpPr/>
          <p:nvPr/>
        </p:nvSpPr>
        <p:spPr>
          <a:xfrm>
            <a:off x="2000232" y="1643050"/>
            <a:ext cx="5000660" cy="4143404"/>
          </a:xfrm>
          <a:prstGeom prst="hear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razón"/>
          <p:cNvSpPr/>
          <p:nvPr/>
        </p:nvSpPr>
        <p:spPr>
          <a:xfrm>
            <a:off x="2571736" y="2214554"/>
            <a:ext cx="3867176" cy="3224234"/>
          </a:xfrm>
          <a:prstGeom prst="hear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razón"/>
          <p:cNvSpPr/>
          <p:nvPr/>
        </p:nvSpPr>
        <p:spPr>
          <a:xfrm>
            <a:off x="2928926" y="2786058"/>
            <a:ext cx="3152796" cy="2357454"/>
          </a:xfrm>
          <a:prstGeom prst="hear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razón"/>
          <p:cNvSpPr/>
          <p:nvPr/>
        </p:nvSpPr>
        <p:spPr>
          <a:xfrm>
            <a:off x="3357554" y="3214686"/>
            <a:ext cx="2357454" cy="1643074"/>
          </a:xfrm>
          <a:prstGeom prst="hear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uadroTexto"/>
          <p:cNvSpPr txBox="1"/>
          <p:nvPr/>
        </p:nvSpPr>
        <p:spPr>
          <a:xfrm>
            <a:off x="4143372" y="4786322"/>
            <a:ext cx="401744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 acariciaré los sueños</a:t>
            </a:r>
            <a:b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me robaré tus besos</a:t>
            </a:r>
            <a:endParaRPr lang="es-E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49393754_04e89eac0c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222" y="0"/>
            <a:ext cx="9501222" cy="6858000"/>
          </a:xfrm>
          <a:prstGeom prst="rect">
            <a:avLst/>
          </a:prstGeom>
        </p:spPr>
      </p:pic>
      <p:sp>
        <p:nvSpPr>
          <p:cNvPr id="5" name="4 Corazón"/>
          <p:cNvSpPr/>
          <p:nvPr/>
        </p:nvSpPr>
        <p:spPr>
          <a:xfrm>
            <a:off x="2928926" y="2428868"/>
            <a:ext cx="2786082" cy="1857388"/>
          </a:xfrm>
          <a:prstGeom prst="hear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razón"/>
          <p:cNvSpPr/>
          <p:nvPr/>
        </p:nvSpPr>
        <p:spPr>
          <a:xfrm>
            <a:off x="9572660" y="2357430"/>
            <a:ext cx="2928926" cy="1928826"/>
          </a:xfrm>
          <a:prstGeom prst="hear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razón"/>
          <p:cNvSpPr/>
          <p:nvPr/>
        </p:nvSpPr>
        <p:spPr>
          <a:xfrm>
            <a:off x="3357554" y="2500306"/>
            <a:ext cx="2786082" cy="1857388"/>
          </a:xfrm>
          <a:prstGeom prst="hear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4466116" y="0"/>
            <a:ext cx="46778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Quiero transportarme entero</a:t>
            </a:r>
            <a:br>
              <a:rPr lang="es-E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Hasta el fuego de tu cuerpo</a:t>
            </a:r>
            <a:endParaRPr lang="es-E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0.15093 C 0.01736 0.23565 0.03472 0.32061 0.0684 0.32639 C 0.10208 0.33218 0.17726 0.24051 0.2026 0.18611 C 0.22795 0.13172 0.19514 0.02454 0.22083 -1.73472E-18 C 0.24687 -0.02453 0.3342 -0.0162 0.35781 0.03866 C 0.38142 0.09352 0.43628 0.25209 0.36302 0.32986 C 0.28976 0.40764 0.01614 0.50648 -0.0816 0.50533 C -0.17934 0.50417 -0.19653 0.40023 -0.22379 0.32292 C -0.25104 0.24561 -0.26094 0.10232 -0.24479 0.04213 C -0.22865 -0.01805 -0.1632 -0.02731 -0.12639 -0.03842 C -0.08958 -0.04953 -0.04479 -0.03102 -0.02379 -0.02453 C -0.00278 -0.01805 -0.00139 -0.00902 5.55556E-7 -1.73472E-18 " pathEditMode="relative" ptsTypes="aaaaaaaaaaaA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0.15093 C 0.01736 0.23565 0.03472 0.32061 0.0684 0.32639 C 0.10208 0.33218 0.17726 0.24051 0.2026 0.18611 C 0.22795 0.13172 0.19514 0.02454 0.22083 -1.73472E-18 C 0.24687 -0.02453 0.3342 -0.0162 0.35781 0.03866 C 0.38142 0.09352 0.43628 0.25209 0.36302 0.32986 C 0.28976 0.40764 0.01614 0.50648 -0.0816 0.50533 C -0.17934 0.50417 -0.19653 0.40023 -0.22379 0.32292 C -0.25104 0.24561 -0.26094 0.10232 -0.24479 0.04213 C -0.22865 -0.01805 -0.1632 -0.02731 -0.12639 -0.03842 C -0.08958 -0.04953 -0.04479 -0.03102 -0.02379 -0.02453 C -0.00278 -0.01805 -0.00139 -0.00902 5.55556E-7 -1.73472E-18 " pathEditMode="relative" ptsTypes="aaaaaaaaaaaA">
                                      <p:cBhvr>
                                        <p:cTn id="8" dur="50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z.jpg"/>
          <p:cNvPicPr>
            <a:picLocks noChangeAspect="1"/>
          </p:cNvPicPr>
          <p:nvPr/>
        </p:nvPicPr>
        <p:blipFill>
          <a:blip r:embed="rId2"/>
          <a:srcRect l="6250" t="8902" r="4687" b="10378"/>
          <a:stretch>
            <a:fillRect/>
          </a:stretch>
        </p:blipFill>
        <p:spPr>
          <a:xfrm>
            <a:off x="-1" y="0"/>
            <a:ext cx="9190934" cy="6858000"/>
          </a:xfrm>
          <a:prstGeom prst="rect">
            <a:avLst/>
          </a:prstGeom>
        </p:spPr>
      </p:pic>
      <p:sp>
        <p:nvSpPr>
          <p:cNvPr id="5" name="4 Corazón"/>
          <p:cNvSpPr/>
          <p:nvPr/>
        </p:nvSpPr>
        <p:spPr>
          <a:xfrm>
            <a:off x="3286116" y="357166"/>
            <a:ext cx="1214446" cy="1143008"/>
          </a:xfrm>
          <a:prstGeom prst="hear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razón"/>
          <p:cNvSpPr/>
          <p:nvPr/>
        </p:nvSpPr>
        <p:spPr>
          <a:xfrm>
            <a:off x="2714612" y="357166"/>
            <a:ext cx="1214446" cy="1143008"/>
          </a:xfrm>
          <a:prstGeom prst="hear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3143240" y="4857760"/>
            <a:ext cx="453521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quemar los deseos</a:t>
            </a:r>
            <a:b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me traen los recuerdos.</a:t>
            </a:r>
            <a:endParaRPr lang="es-E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8143900" y="6429396"/>
            <a:ext cx="69442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/>
              <a:t>Pac-Jaz</a:t>
            </a:r>
            <a:endParaRPr lang="es-ES" sz="1200" dirty="0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8" dur="5000" spd="-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26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8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4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26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8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4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ve-9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orazón"/>
          <p:cNvSpPr/>
          <p:nvPr/>
        </p:nvSpPr>
        <p:spPr>
          <a:xfrm>
            <a:off x="3214678" y="4714884"/>
            <a:ext cx="3071834" cy="1357322"/>
          </a:xfrm>
          <a:prstGeom prst="heart">
            <a:avLst/>
          </a:prstGeom>
          <a:blipFill dpi="0" rotWithShape="1">
            <a:blip r:embed="rId4" cstate="print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razón"/>
          <p:cNvSpPr/>
          <p:nvPr/>
        </p:nvSpPr>
        <p:spPr>
          <a:xfrm>
            <a:off x="3143240" y="4714884"/>
            <a:ext cx="3071834" cy="1464503"/>
          </a:xfrm>
          <a:prstGeom prst="heart">
            <a:avLst/>
          </a:prstGeom>
          <a:blipFill dpi="0" rotWithShape="1">
            <a:blip r:embed="rId5" cstate="print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2214546" y="2357430"/>
            <a:ext cx="464101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Depositaré mis besos</a:t>
            </a:r>
            <a:br>
              <a:rPr lang="es-E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cada rincón de tu cuerpo</a:t>
            </a:r>
            <a:endParaRPr lang="es-E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7500958" y="6286520"/>
            <a:ext cx="69442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/>
              <a:t>Pac-Jaz</a:t>
            </a:r>
            <a:endParaRPr lang="es-ES" sz="1200" dirty="0" smtClean="0"/>
          </a:p>
          <a:p>
            <a:endParaRPr lang="es-ES" dirty="0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4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0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254 -0.03819 C 0.05452 -0.06227 0.07552 -0.09676 0.10052 -0.09676 C 0.1375 -0.09676 0.16754 -0.06088 0.16754 -0.01551 C 0.16754 -0.00092 0.16459 0.0125 0.15851 0.02454 C 0.15955 0.02454 0.04254 0.2044 0.04254 0.20579 C 0.04254 0.2044 -0.07448 0.02454 -0.07344 0.02454 C -0.07951 0.0125 -0.08246 -0.00092 -0.08246 -0.01551 C -0.08246 -0.06088 -0.05243 -0.09676 -0.01441 -0.09676 C 0.00955 -0.09676 0.03056 -0.06227 0.04254 -0.03819 Z " pathEditMode="relative" rAng="0" ptsTypes="fffffffff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3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9913 -0.03032 C -0.08715 -0.0544 -0.06614 -0.08889 -0.04114 -0.08889 C -0.00416 -0.08889 0.02587 -0.05301 0.02587 -0.00764 C 0.02587 0.00695 0.02292 0.02037 0.01684 0.03241 C 0.01789 0.03241 -0.09913 0.21227 -0.09913 0.21366 C -0.09913 0.21227 -0.21614 0.03241 -0.2151 0.03241 C -0.22118 0.02037 -0.22413 0.00695 -0.22413 -0.00764 C -0.22413 -0.05301 -0.19409 -0.08889 -0.15607 -0.08889 C -0.13211 -0.08889 -0.11111 -0.0544 -0.09913 -0.03032 Z " pathEditMode="relative" rAng="0" ptsTypes="fffffffff">
                                      <p:cBhvr>
                                        <p:cTn id="14" dur="5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6" grpId="1" animBg="1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ve 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357158" y="357166"/>
            <a:ext cx="8501122" cy="6143668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love 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10" y="642918"/>
            <a:ext cx="7858180" cy="5500727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0" y="3071810"/>
            <a:ext cx="502092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Mientras mis dedos se enreden</a:t>
            </a:r>
            <a:b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los rizos de tus cabellos.</a:t>
            </a:r>
            <a:endParaRPr lang="es-E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428792" y="357166"/>
            <a:ext cx="71438" cy="71438"/>
          </a:xfrm>
          <a:noFill/>
          <a:ln>
            <a:noFill/>
          </a:ln>
        </p:spPr>
        <p:txBody>
          <a:bodyPr>
            <a:normAutofit fontScale="25000" lnSpcReduction="20000"/>
          </a:bodyPr>
          <a:lstStyle/>
          <a:p>
            <a:endParaRPr lang="es-ES" dirty="0"/>
          </a:p>
        </p:txBody>
      </p:sp>
      <p:pic>
        <p:nvPicPr>
          <p:cNvPr id="4" name="3 Imagen" descr="patru-secrete-pentru-partide-de-sex-mai-pasionale_size1.jpg"/>
          <p:cNvPicPr>
            <a:picLocks noChangeAspect="1"/>
          </p:cNvPicPr>
          <p:nvPr/>
        </p:nvPicPr>
        <p:blipFill>
          <a:blip r:embed="rId2">
            <a:lum bright="10000"/>
          </a:blip>
          <a:srcRect b="1275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92867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patru-secrete-pentru-partide-de-sex-mai-pasionale_size1.jpg"/>
          <p:cNvPicPr>
            <a:picLocks noChangeAspect="1"/>
          </p:cNvPicPr>
          <p:nvPr/>
        </p:nvPicPr>
        <p:blipFill>
          <a:blip r:embed="rId2">
            <a:lum bright="10000"/>
          </a:blip>
          <a:srcRect b="12752"/>
          <a:stretch>
            <a:fillRect/>
          </a:stretch>
        </p:blipFill>
        <p:spPr>
          <a:xfrm>
            <a:off x="357158" y="250973"/>
            <a:ext cx="8429684" cy="6265307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357158" y="4572008"/>
            <a:ext cx="4209807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Deslizare mis manos</a:t>
            </a:r>
            <a:b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tus fragantes pechos,</a:t>
            </a:r>
            <a:b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Como el pincel del pintor</a:t>
            </a:r>
            <a:b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su delicado lienzo.</a:t>
            </a:r>
            <a:endParaRPr lang="es-E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11906_10150313889743798_305561578797_7968413_1909845782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</p:pic>
      <p:sp>
        <p:nvSpPr>
          <p:cNvPr id="5" name="4 Corazón"/>
          <p:cNvSpPr/>
          <p:nvPr/>
        </p:nvSpPr>
        <p:spPr>
          <a:xfrm>
            <a:off x="0" y="0"/>
            <a:ext cx="9144000" cy="6858000"/>
          </a:xfrm>
          <a:prstGeom prst="hear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razón"/>
          <p:cNvSpPr/>
          <p:nvPr/>
        </p:nvSpPr>
        <p:spPr>
          <a:xfrm>
            <a:off x="428596" y="0"/>
            <a:ext cx="8286808" cy="6429396"/>
          </a:xfrm>
          <a:prstGeom prst="heart">
            <a:avLst/>
          </a:prstGeom>
          <a:noFill/>
          <a:ln w="28575">
            <a:solidFill>
              <a:schemeClr val="tx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razón"/>
          <p:cNvSpPr/>
          <p:nvPr/>
        </p:nvSpPr>
        <p:spPr>
          <a:xfrm>
            <a:off x="1000100" y="571480"/>
            <a:ext cx="7215238" cy="5500726"/>
          </a:xfrm>
          <a:prstGeom prst="heart">
            <a:avLst/>
          </a:prstGeom>
          <a:noFill/>
          <a:ln w="28575">
            <a:solidFill>
              <a:schemeClr val="tx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razón"/>
          <p:cNvSpPr/>
          <p:nvPr/>
        </p:nvSpPr>
        <p:spPr>
          <a:xfrm>
            <a:off x="1428728" y="1071546"/>
            <a:ext cx="6357982" cy="4572032"/>
          </a:xfrm>
          <a:prstGeom prst="heart">
            <a:avLst/>
          </a:prstGeom>
          <a:noFill/>
          <a:ln w="28575">
            <a:solidFill>
              <a:schemeClr val="tx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razón"/>
          <p:cNvSpPr/>
          <p:nvPr/>
        </p:nvSpPr>
        <p:spPr>
          <a:xfrm>
            <a:off x="2143108" y="1643050"/>
            <a:ext cx="4938746" cy="3367110"/>
          </a:xfrm>
          <a:prstGeom prst="heart">
            <a:avLst/>
          </a:prstGeom>
          <a:noFill/>
          <a:ln w="28575">
            <a:solidFill>
              <a:schemeClr val="tx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razón"/>
          <p:cNvSpPr/>
          <p:nvPr/>
        </p:nvSpPr>
        <p:spPr>
          <a:xfrm>
            <a:off x="2643174" y="2143116"/>
            <a:ext cx="3948138" cy="2519378"/>
          </a:xfrm>
          <a:prstGeom prst="heart">
            <a:avLst/>
          </a:prstGeom>
          <a:noFill/>
          <a:ln w="28575">
            <a:solidFill>
              <a:schemeClr val="tx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uadroTexto"/>
          <p:cNvSpPr txBox="1"/>
          <p:nvPr/>
        </p:nvSpPr>
        <p:spPr>
          <a:xfrm>
            <a:off x="500034" y="0"/>
            <a:ext cx="4769254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 estremecerás entonces </a:t>
            </a:r>
            <a:b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 presientas mis besos</a:t>
            </a:r>
            <a:b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susurrarás mi nombre</a:t>
            </a:r>
            <a:b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 tenerme en tus deseos.</a:t>
            </a:r>
            <a:endParaRPr lang="es-E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7215206" y="6000768"/>
            <a:ext cx="69442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/>
              <a:t>Pac-Jaz</a:t>
            </a:r>
            <a:endParaRPr lang="es-ES" sz="1200" dirty="0" smtClean="0"/>
          </a:p>
          <a:p>
            <a:endParaRPr lang="es-ES" dirty="0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000"/>
                            </p:stCondLst>
                            <p:childTnLst>
                              <p:par>
                                <p:cTn id="3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ve_w3.jpg"/>
          <p:cNvPicPr>
            <a:picLocks noChangeAspect="1"/>
          </p:cNvPicPr>
          <p:nvPr/>
        </p:nvPicPr>
        <p:blipFill>
          <a:blip r:embed="rId2">
            <a:lum contrast="10000"/>
          </a:blip>
          <a:srcRect b="37737"/>
          <a:stretch>
            <a:fillRect/>
          </a:stretch>
        </p:blipFill>
        <p:spPr>
          <a:xfrm>
            <a:off x="-464915" y="0"/>
            <a:ext cx="9608915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500098" y="0"/>
            <a:ext cx="9644098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love_w3.jpg"/>
          <p:cNvPicPr>
            <a:picLocks noChangeAspect="1"/>
          </p:cNvPicPr>
          <p:nvPr/>
        </p:nvPicPr>
        <p:blipFill>
          <a:blip r:embed="rId2">
            <a:lum contrast="10000"/>
          </a:blip>
          <a:srcRect b="37737"/>
          <a:stretch>
            <a:fillRect/>
          </a:stretch>
        </p:blipFill>
        <p:spPr>
          <a:xfrm>
            <a:off x="-571536" y="0"/>
            <a:ext cx="9935798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7" name="6 CuadroTexto"/>
          <p:cNvSpPr txBox="1"/>
          <p:nvPr/>
        </p:nvSpPr>
        <p:spPr>
          <a:xfrm>
            <a:off x="3961171" y="5042118"/>
            <a:ext cx="5182829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 me escapare despacio</a:t>
            </a:r>
            <a:br>
              <a:rPr lang="es-ES" sz="2800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no interrumpir tus sueños,</a:t>
            </a:r>
            <a:br>
              <a:rPr lang="es-ES" sz="2800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Más te dejaré en los labios</a:t>
            </a:r>
            <a:br>
              <a:rPr lang="es-ES" sz="2800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miel de nuestros besos.</a:t>
            </a:r>
            <a:endParaRPr lang="es-ES" sz="2800" dirty="0">
              <a:ln>
                <a:solidFill>
                  <a:srgbClr val="FFFF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0" y="4714884"/>
            <a:ext cx="6944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/>
              <a:t>Pac-Jaz</a:t>
            </a:r>
            <a:endParaRPr lang="es-ES" sz="1200" dirty="0" smtClean="0"/>
          </a:p>
          <a:p>
            <a:endParaRPr lang="es-ES" sz="1200" dirty="0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9000"/>
                            </p:stCondLst>
                            <p:childTnLst>
                              <p:par>
                                <p:cTn id="1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66171_157065387679248_157063087679478_331988_4017492_n.jpg"/>
          <p:cNvPicPr>
            <a:picLocks noGrp="1" noChangeAspect="1"/>
          </p:cNvPicPr>
          <p:nvPr>
            <p:ph idx="1"/>
          </p:nvPr>
        </p:nvPicPr>
        <p:blipFill>
          <a:blip r:embed="rId2">
            <a:lum bright="-10000"/>
          </a:blip>
          <a:srcRect b="24977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166171_157065387679248_157063087679478_331988_4017492_n.jpg"/>
          <p:cNvPicPr>
            <a:picLocks noChangeAspect="1"/>
          </p:cNvPicPr>
          <p:nvPr/>
        </p:nvPicPr>
        <p:blipFill>
          <a:blip r:embed="rId2">
            <a:lum bright="-10000"/>
          </a:blip>
          <a:srcRect b="24977"/>
          <a:stretch>
            <a:fillRect/>
          </a:stretch>
        </p:blipFill>
        <p:spPr>
          <a:xfrm>
            <a:off x="285720" y="252390"/>
            <a:ext cx="8501122" cy="6375842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28596" y="4714884"/>
            <a:ext cx="5474576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 al despertar no entiendas</a:t>
            </a:r>
            <a:b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 que pasaba en tus sueños</a:t>
            </a:r>
            <a:b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Humedécete los labios</a:t>
            </a:r>
            <a:b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expira un suspiro al viento</a:t>
            </a:r>
            <a:endParaRPr lang="es-ES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6786578" y="6286520"/>
            <a:ext cx="69442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>
                <a:solidFill>
                  <a:schemeClr val="tx2">
                    <a:lumMod val="75000"/>
                  </a:schemeClr>
                </a:solidFill>
              </a:rPr>
              <a:t>Pac-Jaz</a:t>
            </a:r>
            <a:endParaRPr lang="es-ES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rink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2107"/>
            <a:ext cx="3786182" cy="6765893"/>
          </a:xfrm>
          <a:prstGeom prst="rect">
            <a:avLst/>
          </a:prstGeom>
        </p:spPr>
      </p:pic>
      <p:pic>
        <p:nvPicPr>
          <p:cNvPr id="5" name="4 Imagen" descr="drink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 flipV="1">
            <a:off x="12573055" y="-2857543"/>
            <a:ext cx="46765" cy="71438"/>
          </a:xfrm>
          <a:prstGeom prst="rect">
            <a:avLst/>
          </a:prstGeom>
        </p:spPr>
      </p:pic>
      <p:pic>
        <p:nvPicPr>
          <p:cNvPr id="6" name="5 Imagen" descr="drink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86183" y="1357298"/>
            <a:ext cx="1785950" cy="5500702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5072066" y="5429264"/>
            <a:ext cx="37785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</a:rPr>
              <a:t>Francisco del Olmo-Jazmín</a:t>
            </a:r>
            <a:endParaRPr lang="es-ES" sz="2400" b="1" dirty="0">
              <a:solidFill>
                <a:schemeClr val="bg1"/>
              </a:solidFill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2571736" y="6286520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err="1" smtClean="0">
                <a:solidFill>
                  <a:schemeClr val="bg1">
                    <a:lumMod val="65000"/>
                    <a:lumOff val="35000"/>
                  </a:schemeClr>
                </a:solidFill>
              </a:rPr>
              <a:t>Pac-Jaz</a:t>
            </a:r>
            <a:endParaRPr lang="es-ES" dirty="0">
              <a:solidFill>
                <a:schemeClr val="bg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ción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9">
      <a:majorFont>
        <a:latin typeface="Harrington"/>
        <a:ea typeface=""/>
        <a:cs typeface=""/>
      </a:majorFont>
      <a:minorFont>
        <a:latin typeface="Harringto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</Template>
  <TotalTime>0</TotalTime>
  <Words>122</Words>
  <Application>Microsoft Office PowerPoint</Application>
  <PresentationFormat>Presentación en pantalla (4:3)</PresentationFormat>
  <Paragraphs>49</Paragraphs>
  <Slides>15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Presentación1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</cp:revision>
  <dcterms:created xsi:type="dcterms:W3CDTF">2012-08-06T17:59:06Z</dcterms:created>
  <dcterms:modified xsi:type="dcterms:W3CDTF">2012-08-06T18:01:30Z</dcterms:modified>
</cp:coreProperties>
</file>