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3" r:id="rId3"/>
    <p:sldId id="256" r:id="rId4"/>
    <p:sldId id="257" r:id="rId5"/>
    <p:sldId id="258" r:id="rId6"/>
    <p:sldId id="259" r:id="rId7"/>
    <p:sldId id="260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62" r:id="rId16"/>
    <p:sldId id="272" r:id="rId1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dEMOUl6RzTmon8Xqc7+wg==" hashData="uSA99O08VGDSbDcTCf998nQIy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8" autoAdjust="0"/>
    <p:restoredTop sz="94660"/>
  </p:normalViewPr>
  <p:slideViewPr>
    <p:cSldViewPr>
      <p:cViewPr varScale="1">
        <p:scale>
          <a:sx n="51" d="100"/>
          <a:sy n="51" d="100"/>
        </p:scale>
        <p:origin x="-10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0D737-95BD-4A2A-A272-3E29E7D36E24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6436D-D09F-49A5-B52E-CBB144404E9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6436D-D09F-49A5-B52E-CBB144404E9C}" type="slidenum">
              <a:rPr lang="es-MX" smtClean="0"/>
              <a:pPr/>
              <a:t>1</a:t>
            </a:fld>
            <a:endParaRPr lang="es-MX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6436D-D09F-49A5-B52E-CBB144404E9C}" type="slidenum">
              <a:rPr lang="es-MX" smtClean="0"/>
              <a:pPr/>
              <a:t>3</a:t>
            </a:fld>
            <a:endParaRPr lang="es-MX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5F026-FD1A-4B51-8C83-AB4AB55908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85A01-7281-4473-A29E-13B56B5418FE}" type="datetimeFigureOut">
              <a:rPr lang="es-MX" smtClean="0"/>
              <a:pPr/>
              <a:t>03/07/2012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2BDD4-54B6-4077-BB70-25EA270E4A08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328CFE-05EA-4560-8F64-8343D6BD2DD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Documents and Settings\Administrador\Mis documentos\Mis imágenes\A TUS PIES  SEÑOR\ABRAZAME\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25" y="0"/>
            <a:ext cx="9127175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051720" y="404664"/>
            <a:ext cx="486864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Si  tú  te  vas,  ya  nada  será Nuestro  tú  te  llevarás  en  </a:t>
            </a:r>
            <a:r>
              <a:rPr lang="es-ES_tradnl" sz="4000" b="1" dirty="0">
                <a:solidFill>
                  <a:srgbClr val="00B0F0"/>
                </a:solidFill>
                <a:latin typeface="Edwardian Script ITC" pitchFamily="66" charset="0"/>
              </a:rPr>
              <a:t>u</a:t>
            </a:r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n</a:t>
            </a:r>
          </a:p>
          <a:p>
            <a:pPr algn="ctr"/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Sólo  momento  una  eternidad Me  quedaré  sin  nada.</a:t>
            </a:r>
          </a:p>
          <a:p>
            <a:pPr algn="ctr"/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Si  tú  te  vas…</a:t>
            </a:r>
          </a:p>
          <a:p>
            <a:pPr algn="ctr"/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Si  tú  te vas,  me  quedará</a:t>
            </a:r>
          </a:p>
          <a:p>
            <a:pPr algn="ctr"/>
            <a:r>
              <a:rPr lang="es-ES_tradnl" sz="4000" b="1" dirty="0" smtClean="0">
                <a:solidFill>
                  <a:srgbClr val="00B0F0"/>
                </a:solidFill>
                <a:latin typeface="Edwardian Script ITC" pitchFamily="66" charset="0"/>
              </a:rPr>
              <a:t>El  silencio  para  conversar  la  Sombra  de  tú  cuerpo  y  la  Soledad   serán  mis  compañeras  Si  te  vas…</a:t>
            </a:r>
          </a:p>
        </p:txBody>
      </p:sp>
      <p:pic>
        <p:nvPicPr>
          <p:cNvPr id="12292" name="Picture 4" descr="C:\Documents and Settings\Administrador\Mis documentos\Mis imágenes\A TUS PIES  SEÑOR\ABRAZAME\TIROLESA 00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19000" contrast="38000"/>
          </a:blip>
          <a:srcRect/>
          <a:stretch>
            <a:fillRect/>
          </a:stretch>
        </p:blipFill>
        <p:spPr bwMode="auto">
          <a:xfrm>
            <a:off x="2843808" y="620688"/>
            <a:ext cx="3744416" cy="4491736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sndAc>
      <p:stSnd loop="1">
        <p:snd r:embed="rId3" name="Alejandro Fernández   Abraza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Mis imágenes\A TUS PIES  SEÑOR\ABRAZAME\Animación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Mis documentos\Mis imágenes\A TUS PIES  SEÑOR\ABRAZAME\Animación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55776" y="2060848"/>
            <a:ext cx="42705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itchFamily="82" charset="0"/>
              </a:rPr>
              <a:t>Abrázame</a:t>
            </a:r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istrador\Mis documentos\Mis imágenes\A TUS PIES  SEÑOR\ABRAZAME\Animación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dor\Mis documentos\Mis imágenes\A TUS PIES  SEÑOR\ABRAZAME\Animación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Mis documentos\Mis imágenes\A TUS PIES  SEÑOR\ABRAZAME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3212976"/>
            <a:ext cx="4067944" cy="3428148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dor\Mis documentos\Mis imágenes\A TUS PIES  SEÑOR\ABRAZAME\Tocha23557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-324544" y="1872208"/>
            <a:ext cx="4426974" cy="4985792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Mis documentos\Mis imágenes\A TUS PIES  SEÑOR\ABRAZAME\Imagen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19" y="0"/>
            <a:ext cx="9127175" cy="6858000"/>
          </a:xfrm>
          <a:prstGeom prst="rect">
            <a:avLst/>
          </a:prstGeom>
          <a:noFill/>
        </p:spPr>
      </p:pic>
      <p:pic>
        <p:nvPicPr>
          <p:cNvPr id="7" name="Picture 5" descr="C:\Documents and Settings\Administrador\Mis documentos\Mis imágenes\A TUS PIES  SEÑOR\ABRAZAME\Imagen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825" y="0"/>
            <a:ext cx="9127175" cy="6858000"/>
          </a:xfrm>
          <a:prstGeom prst="rect">
            <a:avLst/>
          </a:prstGeom>
          <a:noFill/>
        </p:spPr>
      </p:pic>
      <p:pic>
        <p:nvPicPr>
          <p:cNvPr id="2055" name="Picture 7" descr="C:\Documents and Settings\Administrador\Mis documentos\Mis imágenes\A TUS PIES  SEÑOR\ABRAZAME\imageCA3K55MJ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4400550" cy="142875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dor\Mis documentos\Mis imágenes\A TUS PIES  SEÑOR\ABRAZAME\imageCA3K55MJ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188640"/>
            <a:ext cx="4400550" cy="1428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7" presetClass="exit" presetSubtype="10" repeatCount="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dor\Mis documentos\Mis imágenes\A TUS PIES  SEÑOR\ABRAZAME\Animación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istrador\Mis documentos\Mis imágenes\A TUS PIES  SEÑOR\ABRAZAME\Animación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istrador\Mis documentos\Mis imágenes\A TUS PIES  SEÑOR\ABRAZAME\abrazame_asi_jpg.jpg"/>
          <p:cNvPicPr>
            <a:picLocks noChangeAspect="1" noChangeArrowheads="1"/>
          </p:cNvPicPr>
          <p:nvPr/>
        </p:nvPicPr>
        <p:blipFill>
          <a:blip r:embed="rId3" cstate="print"/>
          <a:srcRect l="9415" t="4641" r="14190" b="389"/>
          <a:stretch>
            <a:fillRect/>
          </a:stretch>
        </p:blipFill>
        <p:spPr bwMode="auto">
          <a:xfrm>
            <a:off x="1835696" y="188640"/>
            <a:ext cx="4608512" cy="482453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9" presetClass="emph" presetSubtype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Mis imágenes\A TUS PIES  SEÑOR\ABRAZAME\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" y="0"/>
            <a:ext cx="9136381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Mis documentos\Mis imágenes\A TUS PIES  SEÑOR\ABRAZAME\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" y="0"/>
            <a:ext cx="913638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dministrador\Mis documentos\Mis imágenes\A TUS PIES  SEÑOR\ABRAZAME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864917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Mis documentos\Mis imágenes\A TUS PIES  SEÑOR\ABRAZAME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864917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Mis imágenes\A TUS PIES  SEÑOR\ABRAZAME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6917"/>
            <a:ext cx="9324528" cy="6864917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Mis documentos\Mis imágenes\A TUS PIES  SEÑOR\ABRAZAME\Animación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49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8" name="Picture 4" descr="C:\Documents and Settings\Administrador\Mis documentos\Mis imágenes\A TUS PIES  SEÑOR\ABRAZAME\17144_1252368322281_1621727663_649474_6863785_n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2132856"/>
            <a:ext cx="3707904" cy="4351335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Mis documentos\Mis imágenes\MAYRA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830" y="0"/>
            <a:ext cx="9189830" cy="6858000"/>
          </a:xfrm>
          <a:prstGeom prst="rect">
            <a:avLst/>
          </a:prstGeom>
          <a:noFill/>
        </p:spPr>
      </p:pic>
      <p:pic>
        <p:nvPicPr>
          <p:cNvPr id="8194" name="Picture 2" descr="C:\Documents and Settings\Administrador\Mis documentos\Mis imágenes\MAYRA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829" y="0"/>
            <a:ext cx="9189830" cy="6858000"/>
          </a:xfrm>
          <a:prstGeom prst="rect">
            <a:avLst/>
          </a:prstGeom>
          <a:noFill/>
        </p:spPr>
      </p:pic>
      <p:pic>
        <p:nvPicPr>
          <p:cNvPr id="8196" name="Picture 4" descr="C:\Documents and Settings\Administrador\Mis documentos\Mis imágenes\A TUS PIES  SEÑOR\ABRAZAME\mayris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00" y="-243408"/>
            <a:ext cx="5472608" cy="6683524"/>
          </a:xfrm>
          <a:prstGeom prst="rect">
            <a:avLst/>
          </a:prstGeom>
          <a:noFill/>
        </p:spPr>
      </p:pic>
      <p:pic>
        <p:nvPicPr>
          <p:cNvPr id="8197" name="Picture 5" descr="C:\Documents and Settings\Administrador\Mis documentos\Mis imágenes\A TUS PIES  SEÑOR\ABRAZAME\24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7000" contrast="40000"/>
          </a:blip>
          <a:srcRect/>
          <a:stretch>
            <a:fillRect/>
          </a:stretch>
        </p:blipFill>
        <p:spPr bwMode="auto">
          <a:xfrm>
            <a:off x="3693001" y="0"/>
            <a:ext cx="5450999" cy="4581128"/>
          </a:xfrm>
          <a:prstGeom prst="rect">
            <a:avLst/>
          </a:prstGeom>
          <a:noFill/>
        </p:spPr>
      </p:pic>
      <p:pic>
        <p:nvPicPr>
          <p:cNvPr id="8199" name="Picture 7" descr="C:\Documents and Settings\Administrador\Mis documentos\Mis imágenes\A TUS PIES  SEÑOR\ABRAZAME\Tubed_by_monique42_315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0"/>
            <a:ext cx="2163763" cy="285908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27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Mis documentos\Mis imágenes\A TUS PIES  SEÑOR\ABRAZAME\libro-manantial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dministrador\Mis documentos\Mis imágenes\A TUS PIES  SEÑOR\ABRAZAME\libro-manantial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Mis documentos\Mis imágenes\A TUS PIES  SEÑOR\ABRAZAME\1323994926_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980728"/>
            <a:ext cx="792088" cy="969904"/>
          </a:xfrm>
          <a:prstGeom prst="rect">
            <a:avLst/>
          </a:prstGeom>
          <a:noFill/>
        </p:spPr>
      </p:pic>
      <p:pic>
        <p:nvPicPr>
          <p:cNvPr id="6" name="5 Imagen" descr="m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220072" y="0"/>
            <a:ext cx="3923928" cy="547260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06 0.08671 C -0.03924 0.10728 -0.04584 0.12301 -0.05417 0.13942 C -0.05695 0.15075 -0.05365 0.14197 -0.06059 0.15006 C -0.06771 0.15838 -0.07327 0.16809 -0.08108 0.17549 C -0.08281 0.18173 -0.08594 0.19445 -0.08594 0.19468 C -0.08698 0.24162 -0.08108 0.26936 -0.10504 0.30012 C -0.10938 0.31746 -0.1033 0.29619 -0.10972 0.31075 C -0.11354 0.31931 -0.11354 0.33087 -0.11615 0.34035 C -0.12379 0.40231 -0.11927 0.47861 -0.11771 0.54104 C -0.11736 0.55468 -0.11545 0.56647 -0.11302 0.57919 C -0.11163 0.58567 -0.10816 0.59815 -0.10816 0.59838 C -0.10868 0.61156 -0.10851 0.62497 -0.10972 0.63838 C -0.11007 0.64277 -0.11302 0.6511 -0.11302 0.65133 C -0.11424 0.71977 -0.10538 0.71931 -0.13038 0.75468 C -0.13264 0.76324 -0.13577 0.76856 -0.13993 0.77572 C -0.14219 0.78543 -0.1467 0.79145 -0.15104 0.79908 C -0.1533 0.80324 -0.15417 0.80902 -0.15729 0.81179 C -0.15886 0.81318 -0.16077 0.81434 -0.16216 0.81595 C -0.16858 0.82335 -0.17014 0.82936 -0.17795 0.83283 C -0.18386 0.84023 -0.19375 0.84624 -0.20174 0.84971 C -0.20573 0.8548 -0.20903 0.85804 -0.21441 0.86035 C -0.22031 0.86821 -0.22587 0.87445 -0.23195 0.88139 C -0.23472 0.88462 -0.23733 0.88856 -0.23993 0.89202 C -0.24202 0.8948 -0.24618 0.90058 -0.24618 0.90081 C -0.24983 0.91491 -0.24479 0.89757 -0.25261 0.91538 C -0.25556 0.92208 -0.25608 0.93064 -0.26059 0.93642 C -0.27327 0.95306 -0.28733 0.95908 -0.30504 0.96185 C -0.31771 0.9674 -0.33143 0.97434 -0.34306 0.98289 C -0.35938 0.99514 -0.34688 0.9889 -0.35729 0.99353 C -0.36372 1.00462 -0.3658 1.0111 -0.37639 1.01457 C -0.38247 1.02035 -0.38993 1.02428 -0.39705 1.02728 C -0.40382 1.0333 -0.40868 1.03884 -0.41615 1.04208 C -0.41719 1.03861 -0.41927 1.03145 -0.41927 1.03168 L -0.46059 0.96809 " pathEditMode="relative" rAng="0" ptsTypes="ffffffffffffffffffffffffffffffffAA">
                                      <p:cBhvr>
                                        <p:cTn id="6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" y="4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xit" presetSubtype="27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Mis documentos\Mis imágenes\A TUS PIES  SEÑOR\ABRAZAME\xxxliberando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9" name="Picture 5" descr="C:\Documents and Settings\Administrador\Mis documentos\Mis imágenes\A TUS PIES  SEÑOR\ABRAZAME\z154878678.jpg"/>
          <p:cNvPicPr>
            <a:picLocks noChangeAspect="1" noChangeArrowheads="1"/>
          </p:cNvPicPr>
          <p:nvPr/>
        </p:nvPicPr>
        <p:blipFill>
          <a:blip r:embed="rId3" cstate="print"/>
          <a:srcRect l="8338" t="4641" r="5530" b="4641"/>
          <a:stretch>
            <a:fillRect/>
          </a:stretch>
        </p:blipFill>
        <p:spPr bwMode="auto">
          <a:xfrm>
            <a:off x="5292080" y="0"/>
            <a:ext cx="2231504" cy="34563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C:\Documents and Settings\Administrador\Mis documentos\Mis imágenes\A TUS PIES  SEÑOR\ABRAZAME\mayris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28600" y="-243408"/>
            <a:ext cx="5472608" cy="668352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99136" cy="31493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8024" y="0"/>
            <a:ext cx="4355976" cy="31493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3301752"/>
            <a:ext cx="4199136" cy="35562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 flipV="1">
            <a:off x="4788024" y="3301752"/>
            <a:ext cx="4355976" cy="35562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Documents and Settings\Administrador\Mis documentos\Mis imágenes\A TUS PIES  SEÑOR\ABRAZAME\24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420888"/>
            <a:ext cx="3653174" cy="30702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Mis imágenes\A TUS PIES  SEÑOR\ABRAZAME\abrazam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dministrador\Mis documentos\Mis imágenes\MATERIAL PSP\romance\calguismist4couple41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204864"/>
            <a:ext cx="5000625" cy="3333750"/>
          </a:xfrm>
          <a:prstGeom prst="rect">
            <a:avLst/>
          </a:prstGeom>
          <a:noFill/>
        </p:spPr>
      </p:pic>
      <p:pic>
        <p:nvPicPr>
          <p:cNvPr id="5" name="Picture 14" descr="C:\Documents and Settings\Administrador\Mis documentos\Mis imágenes\A TUS PIES  SEÑOR\ABRAZAME\Imagen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815431"/>
            <a:ext cx="5832648" cy="504256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Documents and Settings\Administrador\Mis documentos\Mis imágenes\A TUS PIES  SEÑOR\ABRAZAME\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" y="0"/>
            <a:ext cx="9136381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dor\Mis documentos\Mis imágenes\A TUS PIES  SEÑOR\ABRAZAME\abrasamee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8680"/>
            <a:ext cx="7560839" cy="5892176"/>
          </a:xfrm>
          <a:prstGeom prst="rect">
            <a:avLst/>
          </a:prstGeom>
          <a:noFill/>
        </p:spPr>
      </p:pic>
      <p:pic>
        <p:nvPicPr>
          <p:cNvPr id="5122" name="Picture 2" descr="C:\Documents and Settings\Administrador\Mis documentos\CONVOCATORIAS PPS\MARI TRINI\triste sublime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/>
          </a:blip>
          <a:srcRect/>
          <a:stretch>
            <a:fillRect/>
          </a:stretch>
        </p:blipFill>
        <p:spPr bwMode="auto">
          <a:xfrm>
            <a:off x="5364088" y="548680"/>
            <a:ext cx="3190875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CuadroTexto"/>
          <p:cNvSpPr txBox="1"/>
          <p:nvPr/>
        </p:nvSpPr>
        <p:spPr>
          <a:xfrm>
            <a:off x="2051720" y="1196752"/>
            <a:ext cx="48686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Abrázame</a:t>
            </a: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Canta</a:t>
            </a: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Alejandro Fernández</a:t>
            </a:r>
          </a:p>
          <a:p>
            <a:pPr algn="ctr"/>
            <a:endParaRPr lang="es-ES_tradnl" sz="4800" b="1" dirty="0" smtClean="0">
              <a:latin typeface="Edwardian Script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07704" y="76470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8" name="Picture 4" descr="C:\Documents and Settings\Administrador\Mis documentos\Mis imágenes\A TUS PIES  SEÑOR\ABRAZAME\17144_1252368322281_1621727663_649474_6863785_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8521" y="1484784"/>
            <a:ext cx="3002595" cy="352227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27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dministrador\Mis documentos\Mis imágenes\A TUS PIES  SEÑOR\ABRAZAME\29 dejulio07 0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8820472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" name="Picture 10" descr="C:\Documents and Settings\Administrador\Mis documentos\Mis imágenes\A TUS PIES  SEÑOR\ABRAZAME\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Documents and Settings\Administrador\Mis documentos\Mis imágenes\A TUS PIES  SEÑOR\ABRAZAME\29 dejulio07 0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820472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C:\Documents and Settings\Administrador\Mis documentos\Mis imágenes\A TUS PIES  SEÑOR\ABRAZAME\29 dejulio07 0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485056"/>
            <a:ext cx="8820472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051720" y="117693"/>
            <a:ext cx="486864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Imágenes de la  red</a:t>
            </a: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Tubes</a:t>
            </a: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Tocha </a:t>
            </a:r>
            <a:r>
              <a:rPr lang="es-ES_tradnl" sz="4800" b="1" dirty="0">
                <a:solidFill>
                  <a:srgbClr val="00B0F0"/>
                </a:solidFill>
                <a:latin typeface="Edwardian Script ITC" pitchFamily="66" charset="0"/>
              </a:rPr>
              <a:t>,</a:t>
            </a:r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Patry   </a:t>
            </a: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y  Yuls</a:t>
            </a:r>
          </a:p>
          <a:p>
            <a:pPr algn="ctr"/>
            <a:endParaRPr lang="es-ES_tradnl" sz="4800" b="1" dirty="0" smtClean="0">
              <a:solidFill>
                <a:srgbClr val="00B0F0"/>
              </a:solidFill>
              <a:latin typeface="Edwardian Script ITC" pitchFamily="66" charset="0"/>
            </a:endParaRP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Sin  lucro</a:t>
            </a:r>
          </a:p>
          <a:p>
            <a:pPr algn="ctr"/>
            <a:endParaRPr lang="es-ES_tradnl" sz="4800" b="1" dirty="0" smtClean="0">
              <a:solidFill>
                <a:srgbClr val="00B0F0"/>
              </a:solidFill>
              <a:latin typeface="Edwardian Script ITC" pitchFamily="66" charset="0"/>
            </a:endParaRP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Creaciones </a:t>
            </a:r>
          </a:p>
          <a:p>
            <a:pPr algn="ctr"/>
            <a:endParaRPr lang="es-ES_tradnl" sz="4800" b="1" dirty="0" smtClean="0">
              <a:solidFill>
                <a:srgbClr val="00B0F0"/>
              </a:solidFill>
              <a:latin typeface="Edwardian Script ITC" pitchFamily="66" charset="0"/>
            </a:endParaRPr>
          </a:p>
          <a:p>
            <a:pPr algn="ctr"/>
            <a:r>
              <a:rPr lang="es-ES_tradnl" sz="4800" b="1" dirty="0" smtClean="0">
                <a:solidFill>
                  <a:srgbClr val="00B0F0"/>
                </a:solidFill>
                <a:latin typeface="Edwardian Script ITC" pitchFamily="66" charset="0"/>
              </a:rPr>
              <a:t>Yuls</a:t>
            </a:r>
            <a:endParaRPr lang="es-ES_tradnl" sz="4800" b="1" dirty="0" smtClean="0">
              <a:latin typeface="Edwardian Script ITC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repeatCount="indefinite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135</Words>
  <Application>Microsoft Office PowerPoint</Application>
  <PresentationFormat>Presentación en pantalla (4:3)</PresentationFormat>
  <Paragraphs>49</Paragraphs>
  <Slides>15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Abrázame</dc:title>
  <dc:creator>Yuls</dc:creator>
  <dc:description>Alejandro  Fernández el potrillo</dc:description>
  <cp:lastModifiedBy>Yuls</cp:lastModifiedBy>
  <cp:revision>253</cp:revision>
  <dcterms:created xsi:type="dcterms:W3CDTF">2012-06-22T20:20:24Z</dcterms:created>
  <dcterms:modified xsi:type="dcterms:W3CDTF">2012-07-03T12:21:23Z</dcterms:modified>
</cp:coreProperties>
</file>