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7" r:id="rId2"/>
    <p:sldId id="258" r:id="rId3"/>
  </p:sldIdLst>
  <p:sldSz cx="9144000" cy="6858000" type="screen4x3"/>
  <p:notesSz cx="6858000" cy="9144000"/>
  <p:embeddedFontLst>
    <p:embeddedFont>
      <p:font typeface="A Charming Font Expanded" pitchFamily="2" charset="0"/>
      <p:regular r:id="rId4"/>
    </p:embeddedFont>
    <p:embeddedFont>
      <p:font typeface="Cambria" pitchFamily="18" charset="0"/>
      <p:regular r:id="rId5"/>
      <p:bold r:id="rId6"/>
      <p:italic r:id="rId7"/>
      <p:boldItalic r:id="rId8"/>
    </p:embeddedFont>
    <p:embeddedFont>
      <p:font typeface="AdageScriptJF"/>
      <p:regular r:id="rId9"/>
    </p:embeddedFont>
    <p:embeddedFont>
      <p:font typeface="Kristen ITC" pitchFamily="66" charset="0"/>
      <p:regular r:id="rId10"/>
    </p:embeddedFont>
  </p:embeddedFont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XCGMa5ANQ5G5dJEf0N9uQ==" hashData="E9EKxQcnmYlNpJYoHJfMx0AzBQ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1E8E5"/>
    <a:srgbClr val="F3E2F4"/>
    <a:srgbClr val="000000"/>
    <a:srgbClr val="F9F9F9"/>
    <a:srgbClr val="666666"/>
    <a:srgbClr val="F5F5F5"/>
    <a:srgbClr val="511F53"/>
    <a:srgbClr val="FEF4FE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1" d="100"/>
          <a:sy n="31" d="100"/>
        </p:scale>
        <p:origin x="-85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font" Target="fonts/font4.fntdata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presProps" Target="presProps.xml"/><Relationship Id="rId5" Type="http://schemas.openxmlformats.org/officeDocument/2006/relationships/font" Target="fonts/font2.fntdata"/><Relationship Id="rId10" Type="http://schemas.openxmlformats.org/officeDocument/2006/relationships/font" Target="fonts/font7.fntdata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27E9F4-71FE-44F4-8AB1-AD1E69B798A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464EEB-5B78-4F4A-8684-0E10B3B2D1A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8D123A-235F-4116-8419-9B4589B6DB6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2B4A0D-DFE2-4D0A-9D24-F49FC7DC6D1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91F906-8BD7-4BB0-B36A-B80767CB33A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DCD02B-0519-43A4-BA56-C969CAE6090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A9F17D-281F-47F2-B362-05DD71C08E4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371BDF-24D8-4D34-A410-0D8C830FDFE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UY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7C3ED0-C92E-4C77-A2EF-65C309D9BC7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B5773A-ED24-4B6D-9EAC-29A37D3FEF1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E36F0A-4D09-4119-9F2F-7789C0FD92A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9316E849-2E06-418E-B784-4CE69B67DD8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.png"/><Relationship Id="rId10" Type="http://schemas.openxmlformats.org/officeDocument/2006/relationships/image" Target="../media/image1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5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68" descr="basebei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1113" y="-11113"/>
            <a:ext cx="9167813" cy="688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82" name="Text Box 10"/>
          <p:cNvSpPr txBox="1">
            <a:spLocks noChangeArrowheads="1"/>
          </p:cNvSpPr>
          <p:nvPr/>
        </p:nvSpPr>
        <p:spPr bwMode="auto">
          <a:xfrm>
            <a:off x="5181600" y="4495800"/>
            <a:ext cx="2441694" cy="5678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090" dirty="0">
                <a:latin typeface="A Charming Font Expanded" pitchFamily="2" charset="0"/>
              </a:rPr>
              <a:t>Abandonada</a:t>
            </a:r>
            <a:r>
              <a:rPr lang="en-US" sz="3000" dirty="0">
                <a:latin typeface="A Charming Font Expanded" pitchFamily="2" charset="0"/>
              </a:rPr>
              <a:t> a </a:t>
            </a:r>
            <a:r>
              <a:rPr lang="en-US" sz="3000" dirty="0" err="1">
                <a:latin typeface="A Charming Font Expanded" pitchFamily="2" charset="0"/>
              </a:rPr>
              <a:t>su</a:t>
            </a:r>
            <a:r>
              <a:rPr lang="en-US" sz="3000" dirty="0">
                <a:latin typeface="A Charming Font Expanded" pitchFamily="2" charset="0"/>
              </a:rPr>
              <a:t> dolor</a:t>
            </a:r>
          </a:p>
        </p:txBody>
      </p:sp>
      <p:sp>
        <p:nvSpPr>
          <p:cNvPr id="3088" name="Text Box 16"/>
          <p:cNvSpPr txBox="1">
            <a:spLocks noChangeArrowheads="1"/>
          </p:cNvSpPr>
          <p:nvPr/>
        </p:nvSpPr>
        <p:spPr bwMode="auto">
          <a:xfrm>
            <a:off x="5486400" y="4953000"/>
            <a:ext cx="1861407" cy="555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010" dirty="0">
                <a:latin typeface="A Charming Font Expanded" pitchFamily="2" charset="0"/>
              </a:rPr>
              <a:t>Agustin Acosta</a:t>
            </a:r>
          </a:p>
        </p:txBody>
      </p:sp>
      <p:sp>
        <p:nvSpPr>
          <p:cNvPr id="3089" name="Text Box 17"/>
          <p:cNvSpPr txBox="1">
            <a:spLocks noChangeArrowheads="1"/>
          </p:cNvSpPr>
          <p:nvPr/>
        </p:nvSpPr>
        <p:spPr bwMode="auto">
          <a:xfrm>
            <a:off x="7239000" y="6324600"/>
            <a:ext cx="146694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 dirty="0">
                <a:latin typeface="A Charming Font Expanded" pitchFamily="2" charset="0"/>
              </a:rPr>
              <a:t> </a:t>
            </a:r>
            <a:r>
              <a:rPr lang="en-US" sz="1360" i="1" dirty="0">
                <a:latin typeface="Cambria" pitchFamily="18" charset="0"/>
              </a:rPr>
              <a:t>Cuba 1886-1979 </a:t>
            </a:r>
          </a:p>
        </p:txBody>
      </p:sp>
      <p:sp>
        <p:nvSpPr>
          <p:cNvPr id="3116" name="Text Box 44"/>
          <p:cNvSpPr txBox="1">
            <a:spLocks noChangeArrowheads="1"/>
          </p:cNvSpPr>
          <p:nvPr/>
        </p:nvSpPr>
        <p:spPr bwMode="auto">
          <a:xfrm>
            <a:off x="5181600" y="4191000"/>
            <a:ext cx="267861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 i="1" dirty="0">
                <a:latin typeface="Cambria" pitchFamily="18" charset="0"/>
              </a:rPr>
              <a:t>Abandonada a </a:t>
            </a:r>
            <a:r>
              <a:rPr lang="en-US" sz="1200" i="1" dirty="0" err="1">
                <a:latin typeface="Cambria" pitchFamily="18" charset="0"/>
              </a:rPr>
              <a:t>su</a:t>
            </a:r>
            <a:r>
              <a:rPr lang="en-US" sz="1200" i="1" dirty="0">
                <a:latin typeface="Cambria" pitchFamily="18" charset="0"/>
              </a:rPr>
              <a:t> dolor, un </a:t>
            </a:r>
            <a:r>
              <a:rPr lang="en-US" sz="1200" i="1" dirty="0" err="1">
                <a:latin typeface="Cambria" pitchFamily="18" charset="0"/>
              </a:rPr>
              <a:t>día</a:t>
            </a:r>
            <a:r>
              <a:rPr lang="en-US" sz="1200" i="1" dirty="0">
                <a:latin typeface="Cambria" pitchFamily="18" charset="0"/>
              </a:rPr>
              <a:t/>
            </a:r>
            <a:br>
              <a:rPr lang="en-US" sz="1200" i="1" dirty="0">
                <a:latin typeface="Cambria" pitchFamily="18" charset="0"/>
              </a:rPr>
            </a:br>
            <a:r>
              <a:rPr lang="en-US" sz="1200" i="1" dirty="0">
                <a:latin typeface="Cambria" pitchFamily="18" charset="0"/>
              </a:rPr>
              <a:t>en </a:t>
            </a:r>
            <a:r>
              <a:rPr lang="en-US" sz="1200" i="1" dirty="0" err="1">
                <a:latin typeface="Cambria" pitchFamily="18" charset="0"/>
              </a:rPr>
              <a:t>que</a:t>
            </a:r>
            <a:r>
              <a:rPr lang="en-US" sz="1200" i="1" dirty="0">
                <a:latin typeface="Cambria" pitchFamily="18" charset="0"/>
              </a:rPr>
              <a:t> la </a:t>
            </a:r>
            <a:r>
              <a:rPr lang="en-US" sz="1200" i="1" dirty="0" err="1">
                <a:latin typeface="Cambria" pitchFamily="18" charset="0"/>
              </a:rPr>
              <a:t>sombra</a:t>
            </a:r>
            <a:r>
              <a:rPr lang="en-US" sz="1200" i="1" dirty="0">
                <a:latin typeface="Cambria" pitchFamily="18" charset="0"/>
              </a:rPr>
              <a:t> la </a:t>
            </a:r>
            <a:r>
              <a:rPr lang="en-US" sz="1200" i="1" dirty="0" err="1">
                <a:latin typeface="Cambria" pitchFamily="18" charset="0"/>
              </a:rPr>
              <a:t>envolvió</a:t>
            </a:r>
            <a:r>
              <a:rPr lang="en-US" sz="1200" i="1" dirty="0">
                <a:latin typeface="Cambria" pitchFamily="18" charset="0"/>
              </a:rPr>
              <a:t> en </a:t>
            </a:r>
            <a:r>
              <a:rPr lang="en-US" sz="1200" i="1" dirty="0" err="1">
                <a:latin typeface="Cambria" pitchFamily="18" charset="0"/>
              </a:rPr>
              <a:t>su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velo</a:t>
            </a:r>
            <a:r>
              <a:rPr lang="en-US" sz="1200" i="1" dirty="0">
                <a:latin typeface="Cambria" pitchFamily="18" charset="0"/>
              </a:rPr>
              <a:t>,</a:t>
            </a:r>
            <a:br>
              <a:rPr lang="en-US" sz="1200" i="1" dirty="0">
                <a:latin typeface="Cambria" pitchFamily="18" charset="0"/>
              </a:rPr>
            </a:br>
            <a:r>
              <a:rPr lang="en-US" sz="1200" i="1" dirty="0">
                <a:latin typeface="Cambria" pitchFamily="18" charset="0"/>
              </a:rPr>
              <a:t>me </a:t>
            </a:r>
            <a:r>
              <a:rPr lang="en-US" sz="1200" i="1" dirty="0" err="1">
                <a:latin typeface="Cambria" pitchFamily="18" charset="0"/>
              </a:rPr>
              <a:t>dijo</a:t>
            </a:r>
            <a:r>
              <a:rPr lang="en-US" sz="1200" i="1" dirty="0">
                <a:latin typeface="Cambria" pitchFamily="18" charset="0"/>
              </a:rPr>
              <a:t> el </a:t>
            </a:r>
            <a:r>
              <a:rPr lang="en-US" sz="1200" i="1" dirty="0" err="1">
                <a:latin typeface="Cambria" pitchFamily="18" charset="0"/>
              </a:rPr>
              <a:t>corazón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que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ella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vendría</a:t>
            </a:r>
            <a:r>
              <a:rPr lang="en-US" sz="1200" i="1" dirty="0">
                <a:latin typeface="Cambria" pitchFamily="18" charset="0"/>
              </a:rPr>
              <a:t/>
            </a:r>
            <a:br>
              <a:rPr lang="en-US" sz="1200" i="1" dirty="0">
                <a:latin typeface="Cambria" pitchFamily="18" charset="0"/>
              </a:rPr>
            </a:br>
            <a:r>
              <a:rPr lang="en-US" sz="1200" i="1" dirty="0">
                <a:latin typeface="Cambria" pitchFamily="18" charset="0"/>
              </a:rPr>
              <a:t>en el </a:t>
            </a:r>
            <a:r>
              <a:rPr lang="en-US" sz="1200" i="1" dirty="0" err="1">
                <a:latin typeface="Cambria" pitchFamily="18" charset="0"/>
              </a:rPr>
              <a:t>milagro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espiritual</a:t>
            </a:r>
            <a:r>
              <a:rPr lang="en-US" sz="1200" i="1" dirty="0">
                <a:latin typeface="Cambria" pitchFamily="18" charset="0"/>
              </a:rPr>
              <a:t> de un </a:t>
            </a:r>
            <a:r>
              <a:rPr lang="en-US" sz="1200" i="1" dirty="0" err="1">
                <a:latin typeface="Cambria" pitchFamily="18" charset="0"/>
              </a:rPr>
              <a:t>vuelo</a:t>
            </a:r>
            <a:r>
              <a:rPr lang="en-US" sz="1200" i="1" dirty="0">
                <a:latin typeface="Cambria" pitchFamily="18" charset="0"/>
              </a:rPr>
              <a:t>.</a:t>
            </a:r>
          </a:p>
        </p:txBody>
      </p:sp>
      <p:sp>
        <p:nvSpPr>
          <p:cNvPr id="3125" name="Text Box 53"/>
          <p:cNvSpPr txBox="1">
            <a:spLocks noChangeArrowheads="1"/>
          </p:cNvSpPr>
          <p:nvPr/>
        </p:nvSpPr>
        <p:spPr bwMode="auto">
          <a:xfrm>
            <a:off x="5181600" y="5105400"/>
            <a:ext cx="2501519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 i="1" dirty="0">
                <a:latin typeface="Cambria" pitchFamily="18" charset="0"/>
              </a:rPr>
              <a:t>Abrí los </a:t>
            </a:r>
            <a:r>
              <a:rPr lang="en-US" sz="1200" i="1" dirty="0" err="1">
                <a:latin typeface="Cambria" pitchFamily="18" charset="0"/>
              </a:rPr>
              <a:t>pabellones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solitarios</a:t>
            </a:r>
            <a:r>
              <a:rPr lang="en-US" sz="1200" i="1" dirty="0">
                <a:latin typeface="Cambria" pitchFamily="18" charset="0"/>
              </a:rPr>
              <a:t>;</a:t>
            </a:r>
            <a:br>
              <a:rPr lang="en-US" sz="1200" i="1" dirty="0">
                <a:latin typeface="Cambria" pitchFamily="18" charset="0"/>
              </a:rPr>
            </a:br>
            <a:r>
              <a:rPr lang="en-US" sz="1200" i="1" dirty="0" err="1">
                <a:latin typeface="Cambria" pitchFamily="18" charset="0"/>
              </a:rPr>
              <a:t>iluminé</a:t>
            </a:r>
            <a:r>
              <a:rPr lang="en-US" sz="1200" i="1" dirty="0">
                <a:latin typeface="Cambria" pitchFamily="18" charset="0"/>
              </a:rPr>
              <a:t> los </a:t>
            </a:r>
            <a:r>
              <a:rPr lang="en-US" sz="1200" i="1" dirty="0" err="1">
                <a:latin typeface="Cambria" pitchFamily="18" charset="0"/>
              </a:rPr>
              <a:t>vastos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corredores</a:t>
            </a:r>
            <a:r>
              <a:rPr lang="en-US" sz="1200" i="1" dirty="0">
                <a:latin typeface="Cambria" pitchFamily="18" charset="0"/>
              </a:rPr>
              <a:t>;</a:t>
            </a:r>
            <a:br>
              <a:rPr lang="en-US" sz="1200" i="1" dirty="0">
                <a:latin typeface="Cambria" pitchFamily="18" charset="0"/>
              </a:rPr>
            </a:br>
            <a:r>
              <a:rPr lang="en-US" sz="1200" i="1" dirty="0" err="1">
                <a:latin typeface="Cambria" pitchFamily="18" charset="0"/>
              </a:rPr>
              <a:t>quemé</a:t>
            </a:r>
            <a:r>
              <a:rPr lang="en-US" sz="1200" i="1" dirty="0">
                <a:latin typeface="Cambria" pitchFamily="18" charset="0"/>
              </a:rPr>
              <a:t> la </a:t>
            </a:r>
            <a:r>
              <a:rPr lang="en-US" sz="1200" i="1" dirty="0" err="1">
                <a:latin typeface="Cambria" pitchFamily="18" charset="0"/>
              </a:rPr>
              <a:t>mirra</a:t>
            </a:r>
            <a:r>
              <a:rPr lang="en-US" sz="1200" i="1" dirty="0">
                <a:latin typeface="Cambria" pitchFamily="18" charset="0"/>
              </a:rPr>
              <a:t> de los </a:t>
            </a:r>
            <a:r>
              <a:rPr lang="en-US" sz="1200" i="1" dirty="0" err="1">
                <a:latin typeface="Cambria" pitchFamily="18" charset="0"/>
              </a:rPr>
              <a:t>incensarios</a:t>
            </a:r>
            <a:r>
              <a:rPr lang="en-US" sz="1200" i="1" dirty="0">
                <a:latin typeface="Cambria" pitchFamily="18" charset="0"/>
              </a:rPr>
              <a:t/>
            </a:r>
            <a:br>
              <a:rPr lang="en-US" sz="1200" i="1" dirty="0">
                <a:latin typeface="Cambria" pitchFamily="18" charset="0"/>
              </a:rPr>
            </a:br>
            <a:r>
              <a:rPr lang="en-US" sz="1200" i="1" dirty="0">
                <a:latin typeface="Cambria" pitchFamily="18" charset="0"/>
              </a:rPr>
              <a:t>y el </a:t>
            </a:r>
            <a:r>
              <a:rPr lang="en-US" sz="1200" i="1" dirty="0" err="1">
                <a:latin typeface="Cambria" pitchFamily="18" charset="0"/>
              </a:rPr>
              <a:t>frío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mármol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alfombré</a:t>
            </a:r>
            <a:r>
              <a:rPr lang="en-US" sz="1200" i="1" dirty="0">
                <a:latin typeface="Cambria" pitchFamily="18" charset="0"/>
              </a:rPr>
              <a:t> de </a:t>
            </a:r>
            <a:r>
              <a:rPr lang="en-US" sz="1200" i="1" dirty="0" err="1">
                <a:latin typeface="Cambria" pitchFamily="18" charset="0"/>
              </a:rPr>
              <a:t>flores</a:t>
            </a:r>
            <a:r>
              <a:rPr lang="en-US" sz="1200" i="1" dirty="0">
                <a:latin typeface="Cambria" pitchFamily="18" charset="0"/>
              </a:rPr>
              <a:t>…</a:t>
            </a:r>
          </a:p>
        </p:txBody>
      </p:sp>
      <p:sp>
        <p:nvSpPr>
          <p:cNvPr id="3126" name="Text Box 54"/>
          <p:cNvSpPr txBox="1">
            <a:spLocks noChangeArrowheads="1"/>
          </p:cNvSpPr>
          <p:nvPr/>
        </p:nvSpPr>
        <p:spPr bwMode="auto">
          <a:xfrm>
            <a:off x="5029200" y="4419600"/>
            <a:ext cx="2636427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 i="1" dirty="0">
                <a:latin typeface="Cambria" pitchFamily="18" charset="0"/>
              </a:rPr>
              <a:t>Llegó </a:t>
            </a:r>
            <a:r>
              <a:rPr lang="en-US" sz="1200" i="1" dirty="0" err="1">
                <a:latin typeface="Cambria" pitchFamily="18" charset="0"/>
              </a:rPr>
              <a:t>cansada</a:t>
            </a:r>
            <a:r>
              <a:rPr lang="en-US" sz="1200" i="1" dirty="0">
                <a:latin typeface="Cambria" pitchFamily="18" charset="0"/>
              </a:rPr>
              <a:t> de </a:t>
            </a:r>
            <a:r>
              <a:rPr lang="en-US" sz="1200" i="1" dirty="0" err="1">
                <a:latin typeface="Cambria" pitchFamily="18" charset="0"/>
              </a:rPr>
              <a:t>volar</a:t>
            </a:r>
            <a:r>
              <a:rPr lang="en-US" sz="1200" i="1" dirty="0">
                <a:latin typeface="Cambria" pitchFamily="18" charset="0"/>
              </a:rPr>
              <a:t>… </a:t>
            </a:r>
            <a:r>
              <a:rPr lang="en-US" sz="1200" i="1" dirty="0" err="1">
                <a:latin typeface="Cambria" pitchFamily="18" charset="0"/>
              </a:rPr>
              <a:t>Yo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dije</a:t>
            </a:r>
            <a:r>
              <a:rPr lang="en-US" sz="1200" i="1" dirty="0">
                <a:latin typeface="Cambria" pitchFamily="18" charset="0"/>
              </a:rPr>
              <a:t>:</a:t>
            </a:r>
            <a:br>
              <a:rPr lang="en-US" sz="1200" i="1" dirty="0">
                <a:latin typeface="Cambria" pitchFamily="18" charset="0"/>
              </a:rPr>
            </a:br>
            <a:r>
              <a:rPr lang="en-US" sz="1200" i="1" dirty="0">
                <a:latin typeface="Cambria" pitchFamily="18" charset="0"/>
              </a:rPr>
              <a:t>—Alma, </a:t>
            </a:r>
            <a:r>
              <a:rPr lang="en-US" sz="1200" i="1" dirty="0" err="1">
                <a:latin typeface="Cambria" pitchFamily="18" charset="0"/>
              </a:rPr>
              <a:t>mujer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inspiradora</a:t>
            </a:r>
            <a:r>
              <a:rPr lang="en-US" sz="1200" i="1" dirty="0">
                <a:latin typeface="Cambria" pitchFamily="18" charset="0"/>
              </a:rPr>
              <a:t>: </a:t>
            </a:r>
            <a:r>
              <a:rPr lang="en-US" sz="1200" i="1" dirty="0" err="1">
                <a:latin typeface="Cambria" pitchFamily="18" charset="0"/>
              </a:rPr>
              <a:t>rige</a:t>
            </a:r>
            <a:r>
              <a:rPr lang="en-US" sz="1200" i="1" dirty="0">
                <a:latin typeface="Cambria" pitchFamily="18" charset="0"/>
              </a:rPr>
              <a:t/>
            </a:r>
            <a:br>
              <a:rPr lang="en-US" sz="1200" i="1" dirty="0">
                <a:latin typeface="Cambria" pitchFamily="18" charset="0"/>
              </a:rPr>
            </a:br>
            <a:r>
              <a:rPr lang="en-US" sz="1200" i="1" dirty="0">
                <a:latin typeface="Cambria" pitchFamily="18" charset="0"/>
              </a:rPr>
              <a:t>mi </a:t>
            </a:r>
            <a:r>
              <a:rPr lang="en-US" sz="1200" i="1" dirty="0" err="1">
                <a:latin typeface="Cambria" pitchFamily="18" charset="0"/>
              </a:rPr>
              <a:t>vida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entera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para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siempre</a:t>
            </a:r>
            <a:r>
              <a:rPr lang="en-US" sz="1200" i="1" dirty="0">
                <a:latin typeface="Cambria" pitchFamily="18" charset="0"/>
              </a:rPr>
              <a:t>. </a:t>
            </a:r>
            <a:r>
              <a:rPr lang="en-US" sz="1200" i="1" dirty="0" err="1">
                <a:latin typeface="Cambria" pitchFamily="18" charset="0"/>
              </a:rPr>
              <a:t>Arde</a:t>
            </a:r>
            <a:endParaRPr lang="en-US" sz="1200" i="1" dirty="0">
              <a:latin typeface="Cambria" pitchFamily="18" charset="0"/>
            </a:endParaRPr>
          </a:p>
          <a:p>
            <a:r>
              <a:rPr lang="en-US" sz="1200" i="1" dirty="0" err="1">
                <a:latin typeface="Cambria" pitchFamily="18" charset="0"/>
              </a:rPr>
              <a:t>como</a:t>
            </a:r>
            <a:r>
              <a:rPr lang="en-US" sz="1200" i="1" dirty="0">
                <a:latin typeface="Cambria" pitchFamily="18" charset="0"/>
              </a:rPr>
              <a:t> la </a:t>
            </a:r>
            <a:r>
              <a:rPr lang="en-US" sz="1200" i="1" dirty="0" err="1">
                <a:latin typeface="Cambria" pitchFamily="18" charset="0"/>
              </a:rPr>
              <a:t>mirra</a:t>
            </a:r>
            <a:r>
              <a:rPr lang="en-US" sz="1200" i="1" dirty="0">
                <a:latin typeface="Cambria" pitchFamily="18" charset="0"/>
              </a:rPr>
              <a:t> el </a:t>
            </a:r>
            <a:r>
              <a:rPr lang="en-US" sz="1200" i="1" dirty="0" err="1">
                <a:latin typeface="Cambria" pitchFamily="18" charset="0"/>
              </a:rPr>
              <a:t>corazón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que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inmolo</a:t>
            </a:r>
            <a:r>
              <a:rPr lang="en-US" sz="1200" i="1" dirty="0">
                <a:latin typeface="Cambria" pitchFamily="18" charset="0"/>
              </a:rPr>
              <a:t>…</a:t>
            </a:r>
            <a:br>
              <a:rPr lang="en-US" sz="1200" i="1" dirty="0">
                <a:latin typeface="Cambria" pitchFamily="18" charset="0"/>
              </a:rPr>
            </a:br>
            <a:r>
              <a:rPr lang="en-US" sz="1200" i="1" dirty="0">
                <a:latin typeface="Cambria" pitchFamily="18" charset="0"/>
              </a:rPr>
              <a:t>Amor no </a:t>
            </a:r>
            <a:r>
              <a:rPr lang="en-US" sz="1200" i="1" dirty="0" err="1">
                <a:latin typeface="Cambria" pitchFamily="18" charset="0"/>
              </a:rPr>
              <a:t>llega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demasiado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tarde</a:t>
            </a:r>
            <a:r>
              <a:rPr lang="en-US" sz="1200" i="1" dirty="0">
                <a:latin typeface="Cambria" pitchFamily="18" charset="0"/>
              </a:rPr>
              <a:t/>
            </a:r>
            <a:br>
              <a:rPr lang="en-US" sz="1200" i="1" dirty="0">
                <a:latin typeface="Cambria" pitchFamily="18" charset="0"/>
              </a:rPr>
            </a:br>
            <a:r>
              <a:rPr lang="en-US" sz="1200" i="1" dirty="0">
                <a:latin typeface="Cambria" pitchFamily="18" charset="0"/>
              </a:rPr>
              <a:t>a </a:t>
            </a:r>
            <a:r>
              <a:rPr lang="en-US" sz="1200" i="1" dirty="0" err="1">
                <a:latin typeface="Cambria" pitchFamily="18" charset="0"/>
              </a:rPr>
              <a:t>quien</a:t>
            </a:r>
            <a:r>
              <a:rPr lang="en-US" sz="1200" i="1" dirty="0">
                <a:latin typeface="Cambria" pitchFamily="18" charset="0"/>
              </a:rPr>
              <a:t> se </a:t>
            </a:r>
            <a:r>
              <a:rPr lang="en-US" sz="1200" i="1" dirty="0" err="1">
                <a:latin typeface="Cambria" pitchFamily="18" charset="0"/>
              </a:rPr>
              <a:t>siente</a:t>
            </a:r>
            <a:r>
              <a:rPr lang="en-US" sz="1200" i="1" dirty="0">
                <a:latin typeface="Cambria" pitchFamily="18" charset="0"/>
              </a:rPr>
              <a:t> </a:t>
            </a:r>
            <a:r>
              <a:rPr lang="en-US" sz="1200" i="1" dirty="0" err="1">
                <a:latin typeface="Cambria" pitchFamily="18" charset="0"/>
              </a:rPr>
              <a:t>demasiado</a:t>
            </a:r>
            <a:r>
              <a:rPr lang="en-US" sz="1200" i="1" dirty="0">
                <a:latin typeface="Cambria" pitchFamily="18" charset="0"/>
              </a:rPr>
              <a:t> solo…!</a:t>
            </a:r>
          </a:p>
        </p:txBody>
      </p:sp>
      <p:sp>
        <p:nvSpPr>
          <p:cNvPr id="2058" name="Rectangle 57" descr="arboleda"/>
          <p:cNvSpPr>
            <a:spLocks noChangeArrowheads="1"/>
          </p:cNvSpPr>
          <p:nvPr/>
        </p:nvSpPr>
        <p:spPr bwMode="auto">
          <a:xfrm>
            <a:off x="4572000" y="1143000"/>
            <a:ext cx="3733800" cy="2514600"/>
          </a:xfrm>
          <a:prstGeom prst="rect">
            <a:avLst/>
          </a:prstGeom>
          <a:blipFill dpi="0" rotWithShape="1">
            <a:blip r:embed="rId4" cstate="print">
              <a:lum bright="6000"/>
            </a:blip>
            <a:srcRect/>
            <a:stretch>
              <a:fillRect/>
            </a:stretch>
          </a:blipFill>
          <a:ln w="317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3131" name="Rectangle 59" descr="Imagen1"/>
          <p:cNvSpPr>
            <a:spLocks noChangeArrowheads="1"/>
          </p:cNvSpPr>
          <p:nvPr/>
        </p:nvSpPr>
        <p:spPr bwMode="auto">
          <a:xfrm>
            <a:off x="4572000" y="1143000"/>
            <a:ext cx="3733800" cy="2514600"/>
          </a:xfrm>
          <a:prstGeom prst="rect">
            <a:avLst/>
          </a:prstGeom>
          <a:blipFill dpi="0" rotWithShape="1">
            <a:blip r:embed="rId5" cstate="print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3132" name="Rectangle 60" descr="Imagen1nube"/>
          <p:cNvSpPr>
            <a:spLocks noChangeArrowheads="1"/>
          </p:cNvSpPr>
          <p:nvPr/>
        </p:nvSpPr>
        <p:spPr bwMode="auto">
          <a:xfrm>
            <a:off x="4572000" y="1143000"/>
            <a:ext cx="3733800" cy="2514600"/>
          </a:xfrm>
          <a:prstGeom prst="rect">
            <a:avLst/>
          </a:prstGeom>
          <a:blipFill dpi="0" rotWithShape="1">
            <a:blip r:embed="rId6" cstate="print">
              <a:lum bright="6000"/>
            </a:blip>
            <a:srcRect/>
            <a:stretch>
              <a:fillRect/>
            </a:stretch>
          </a:blipFill>
          <a:ln w="317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3139" name="Rectangle 67" descr="Imagen1nubecasa"/>
          <p:cNvSpPr>
            <a:spLocks noChangeArrowheads="1"/>
          </p:cNvSpPr>
          <p:nvPr/>
        </p:nvSpPr>
        <p:spPr bwMode="auto">
          <a:xfrm>
            <a:off x="4572000" y="1143000"/>
            <a:ext cx="3733800" cy="2514600"/>
          </a:xfrm>
          <a:prstGeom prst="rect">
            <a:avLst/>
          </a:prstGeom>
          <a:blipFill dpi="0" rotWithShape="1">
            <a:blip r:embed="rId7" cstate="print"/>
            <a:srcRect/>
            <a:stretch>
              <a:fillRect/>
            </a:stretch>
          </a:blipFill>
          <a:ln w="317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pic>
        <p:nvPicPr>
          <p:cNvPr id="25" name="24 Imagen" descr="210-2013 woman by Roby2765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1905000"/>
            <a:ext cx="3962400" cy="5181000"/>
          </a:xfrm>
          <a:prstGeom prst="rect">
            <a:avLst/>
          </a:prstGeom>
        </p:spPr>
      </p:pic>
      <p:pic>
        <p:nvPicPr>
          <p:cNvPr id="23" name="22 Imagen" descr="wood_border.old.png"/>
          <p:cNvPicPr>
            <a:picLocks noChangeAspect="1"/>
          </p:cNvPicPr>
          <p:nvPr/>
        </p:nvPicPr>
        <p:blipFill>
          <a:blip r:embed="rId9" cstate="print">
            <a:duotone>
              <a:prstClr val="black"/>
              <a:srgbClr val="D9C3A5">
                <a:tint val="50000"/>
                <a:satMod val="180000"/>
              </a:srgbClr>
            </a:duotone>
          </a:blip>
          <a:stretch>
            <a:fillRect/>
          </a:stretch>
        </p:blipFill>
        <p:spPr>
          <a:xfrm>
            <a:off x="4343400" y="990600"/>
            <a:ext cx="4115331" cy="2819400"/>
          </a:xfrm>
          <a:prstGeom prst="rect">
            <a:avLst/>
          </a:prstGeom>
        </p:spPr>
      </p:pic>
      <p:sp>
        <p:nvSpPr>
          <p:cNvPr id="22" name="21 CuadroTexto"/>
          <p:cNvSpPr txBox="1"/>
          <p:nvPr/>
        </p:nvSpPr>
        <p:spPr>
          <a:xfrm>
            <a:off x="5715000" y="6324600"/>
            <a:ext cx="1152303" cy="3354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580" i="1" dirty="0" smtClean="0">
                <a:latin typeface="Cambria" pitchFamily="18" charset="0"/>
              </a:rPr>
              <a:t>automático</a:t>
            </a:r>
            <a:endParaRPr lang="es-UY" sz="1580" i="1" dirty="0">
              <a:latin typeface="Cambria" pitchFamily="18" charset="0"/>
            </a:endParaRPr>
          </a:p>
        </p:txBody>
      </p:sp>
      <p:sp>
        <p:nvSpPr>
          <p:cNvPr id="3090" name="Rectangle 18"/>
          <p:cNvSpPr>
            <a:spLocks noChangeArrowheads="1"/>
          </p:cNvSpPr>
          <p:nvPr/>
        </p:nvSpPr>
        <p:spPr bwMode="auto">
          <a:xfrm>
            <a:off x="0" y="0"/>
            <a:ext cx="9601200" cy="73914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3147" name="Rectangle 75"/>
          <p:cNvSpPr>
            <a:spLocks noChangeArrowheads="1"/>
          </p:cNvSpPr>
          <p:nvPr/>
        </p:nvSpPr>
        <p:spPr bwMode="auto">
          <a:xfrm>
            <a:off x="0" y="0"/>
            <a:ext cx="9753600" cy="7239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3149" name="Text Box 77"/>
          <p:cNvSpPr txBox="1">
            <a:spLocks noChangeArrowheads="1"/>
          </p:cNvSpPr>
          <p:nvPr/>
        </p:nvSpPr>
        <p:spPr bwMode="auto">
          <a:xfrm>
            <a:off x="2819400" y="990600"/>
            <a:ext cx="32337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dirty="0" err="1">
                <a:solidFill>
                  <a:srgbClr val="F1E8E5"/>
                </a:solidFill>
                <a:latin typeface="AdageScriptJF" pitchFamily="2" charset="0"/>
              </a:rPr>
              <a:t>Imagenes</a:t>
            </a:r>
            <a:r>
              <a:rPr lang="en-US" sz="2400" dirty="0">
                <a:solidFill>
                  <a:srgbClr val="F1E8E5"/>
                </a:solidFill>
                <a:latin typeface="AdageScriptJF" pitchFamily="2" charset="0"/>
              </a:rPr>
              <a:t> </a:t>
            </a:r>
            <a:r>
              <a:rPr lang="en-US" sz="2400" dirty="0" err="1">
                <a:solidFill>
                  <a:srgbClr val="F1E8E5"/>
                </a:solidFill>
                <a:latin typeface="AdageScriptJF" pitchFamily="2" charset="0"/>
              </a:rPr>
              <a:t>tomadas</a:t>
            </a:r>
            <a:r>
              <a:rPr lang="en-US" sz="2400" dirty="0">
                <a:solidFill>
                  <a:srgbClr val="F1E8E5"/>
                </a:solidFill>
                <a:latin typeface="AdageScriptJF" pitchFamily="2" charset="0"/>
              </a:rPr>
              <a:t> de internet</a:t>
            </a:r>
          </a:p>
        </p:txBody>
      </p:sp>
      <p:sp>
        <p:nvSpPr>
          <p:cNvPr id="3151" name="Text Box 79"/>
          <p:cNvSpPr txBox="1">
            <a:spLocks noChangeArrowheads="1"/>
          </p:cNvSpPr>
          <p:nvPr/>
        </p:nvSpPr>
        <p:spPr bwMode="auto">
          <a:xfrm>
            <a:off x="2133600" y="2286000"/>
            <a:ext cx="43307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dirty="0" err="1">
                <a:solidFill>
                  <a:srgbClr val="F1E8E5"/>
                </a:solidFill>
                <a:latin typeface="AdageScriptJF" pitchFamily="2" charset="0"/>
              </a:rPr>
              <a:t>Manipulacion</a:t>
            </a:r>
            <a:r>
              <a:rPr lang="en-US" sz="2400" dirty="0">
                <a:solidFill>
                  <a:srgbClr val="F1E8E5"/>
                </a:solidFill>
                <a:latin typeface="AdageScriptJF" pitchFamily="2" charset="0"/>
              </a:rPr>
              <a:t> de </a:t>
            </a:r>
            <a:r>
              <a:rPr lang="en-US" sz="2400" dirty="0" err="1">
                <a:solidFill>
                  <a:srgbClr val="F1E8E5"/>
                </a:solidFill>
                <a:latin typeface="AdageScriptJF" pitchFamily="2" charset="0"/>
              </a:rPr>
              <a:t>imagenes</a:t>
            </a:r>
            <a:r>
              <a:rPr lang="en-US" sz="2400" dirty="0">
                <a:solidFill>
                  <a:srgbClr val="F1E8E5"/>
                </a:solidFill>
                <a:latin typeface="AdageScriptJF" pitchFamily="2" charset="0"/>
              </a:rPr>
              <a:t> , Ines </a:t>
            </a:r>
            <a:r>
              <a:rPr lang="en-US" sz="2400" dirty="0" err="1">
                <a:solidFill>
                  <a:srgbClr val="F1E8E5"/>
                </a:solidFill>
                <a:latin typeface="AdageScriptJF" pitchFamily="2" charset="0"/>
              </a:rPr>
              <a:t>Garet</a:t>
            </a:r>
            <a:endParaRPr lang="en-US" sz="2400" dirty="0">
              <a:solidFill>
                <a:srgbClr val="F1E8E5"/>
              </a:solidFill>
              <a:latin typeface="AdageScriptJF" pitchFamily="2" charset="0"/>
            </a:endParaRPr>
          </a:p>
        </p:txBody>
      </p:sp>
      <p:sp>
        <p:nvSpPr>
          <p:cNvPr id="3152" name="Text Box 80"/>
          <p:cNvSpPr txBox="1">
            <a:spLocks noChangeArrowheads="1"/>
          </p:cNvSpPr>
          <p:nvPr/>
        </p:nvSpPr>
        <p:spPr bwMode="auto">
          <a:xfrm>
            <a:off x="3352800" y="1600200"/>
            <a:ext cx="18748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dirty="0">
                <a:solidFill>
                  <a:srgbClr val="F1E8E5"/>
                </a:solidFill>
                <a:latin typeface="AdageScriptJF" pitchFamily="2" charset="0"/>
              </a:rPr>
              <a:t>Tube - </a:t>
            </a:r>
            <a:r>
              <a:rPr lang="en-US" sz="2400" dirty="0" err="1">
                <a:solidFill>
                  <a:srgbClr val="F1E8E5"/>
                </a:solidFill>
                <a:latin typeface="AdageScriptJF" pitchFamily="2" charset="0"/>
              </a:rPr>
              <a:t>Vanuza</a:t>
            </a:r>
            <a:r>
              <a:rPr lang="en-US" sz="2400" dirty="0">
                <a:solidFill>
                  <a:srgbClr val="F1E8E5"/>
                </a:solidFill>
                <a:latin typeface="AdageScriptJF" pitchFamily="2" charset="0"/>
              </a:rPr>
              <a:t> </a:t>
            </a:r>
          </a:p>
        </p:txBody>
      </p:sp>
      <p:sp>
        <p:nvSpPr>
          <p:cNvPr id="3153" name="Text Box 81"/>
          <p:cNvSpPr txBox="1">
            <a:spLocks noChangeArrowheads="1"/>
          </p:cNvSpPr>
          <p:nvPr/>
        </p:nvSpPr>
        <p:spPr bwMode="auto">
          <a:xfrm>
            <a:off x="2209800" y="3276600"/>
            <a:ext cx="42338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dirty="0">
                <a:solidFill>
                  <a:srgbClr val="F1E8E5"/>
                </a:solidFill>
                <a:latin typeface="AdageScriptJF" pitchFamily="2" charset="0"/>
              </a:rPr>
              <a:t>Audio Silver Screen - Michael Hoppe</a:t>
            </a:r>
          </a:p>
        </p:txBody>
      </p:sp>
      <p:sp>
        <p:nvSpPr>
          <p:cNvPr id="24" name="23 CuadroTexto"/>
          <p:cNvSpPr txBox="1"/>
          <p:nvPr/>
        </p:nvSpPr>
        <p:spPr>
          <a:xfrm>
            <a:off x="3200400" y="2819400"/>
            <a:ext cx="295144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>
                <a:solidFill>
                  <a:srgbClr val="F1E8E5"/>
                </a:solidFill>
                <a:latin typeface="A Charming Font Expanded" pitchFamily="2" charset="0"/>
              </a:rPr>
              <a:t>Ines, </a:t>
            </a:r>
            <a:r>
              <a:rPr lang="en-US" sz="4000" dirty="0" err="1" smtClean="0">
                <a:solidFill>
                  <a:srgbClr val="F1E8E5"/>
                </a:solidFill>
                <a:latin typeface="A Charming Font Expanded" pitchFamily="2" charset="0"/>
              </a:rPr>
              <a:t>difundiendo</a:t>
            </a:r>
            <a:r>
              <a:rPr lang="en-US" sz="4000" dirty="0" smtClean="0">
                <a:solidFill>
                  <a:srgbClr val="F1E8E5"/>
                </a:solidFill>
                <a:latin typeface="A Charming Font Expanded" pitchFamily="2" charset="0"/>
              </a:rPr>
              <a:t> </a:t>
            </a:r>
            <a:r>
              <a:rPr lang="en-US" sz="4000" dirty="0" err="1" smtClean="0">
                <a:solidFill>
                  <a:srgbClr val="F1E8E5"/>
                </a:solidFill>
                <a:latin typeface="A Charming Font Expanded" pitchFamily="2" charset="0"/>
              </a:rPr>
              <a:t>poesia</a:t>
            </a:r>
            <a:endParaRPr lang="es-UY" sz="4000" dirty="0">
              <a:solidFill>
                <a:srgbClr val="F1E8E5"/>
              </a:solidFill>
              <a:latin typeface="A Charming Font Expanded" pitchFamily="2" charset="0"/>
            </a:endParaRPr>
          </a:p>
        </p:txBody>
      </p:sp>
    </p:spTree>
  </p:cSld>
  <p:clrMapOvr>
    <a:masterClrMapping/>
  </p:clrMapOvr>
  <p:transition>
    <p:sndAc>
      <p:stSnd>
        <p:snd r:embed="rId2" name="MICHAEL HOPPE - Silver Screen Romanc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500"/>
                            </p:stCondLst>
                            <p:childTnLst>
                              <p:par>
                                <p:cTn id="9" presetID="16" presetClass="exit" presetSubtype="37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" dur="5000"/>
                                        <p:tgtEl>
                                          <p:spTgt spid="30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3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0"/>
                            </p:stCondLst>
                            <p:childTnLst>
                              <p:par>
                                <p:cTn id="22" presetID="10" presetClass="exit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0"/>
                                        <p:tgtEl>
                                          <p:spTgt spid="30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0"/>
                                        <p:tgtEl>
                                          <p:spTgt spid="30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1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8000"/>
                                        <p:tgtEl>
                                          <p:spTgt spid="3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5000"/>
                                        <p:tgtEl>
                                          <p:spTgt spid="3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8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8000"/>
                                        <p:tgtEl>
                                          <p:spTgt spid="3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6000"/>
                            </p:stCondLst>
                            <p:childTnLst>
                              <p:par>
                                <p:cTn id="46" presetID="10" presetClass="exit" presetSubtype="0" fill="hold" grpId="1" nodeType="afterEffect">
                                  <p:stCondLst>
                                    <p:cond delay="5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0"/>
                                        <p:tgtEl>
                                          <p:spTgt spid="31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0"/>
                                        <p:tgtEl>
                                          <p:spTgt spid="31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65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8000"/>
                                        <p:tgtEl>
                                          <p:spTgt spid="3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2000"/>
                                        <p:tgtEl>
                                          <p:spTgt spid="3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2000"/>
                                        <p:tgtEl>
                                          <p:spTgt spid="3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8500"/>
                            </p:stCondLst>
                            <p:childTnLst>
                              <p:par>
                                <p:cTn id="63" presetID="10" presetClass="exit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0"/>
                                        <p:tgtEl>
                                          <p:spTgt spid="31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83500"/>
                            </p:stCondLst>
                            <p:childTnLst>
                              <p:par>
                                <p:cTn id="67" presetID="16" presetClass="entr" presetSubtype="21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9" dur="5000"/>
                                        <p:tgtEl>
                                          <p:spTgt spid="3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90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3000"/>
                                        <p:tgtEl>
                                          <p:spTgt spid="3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930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3000"/>
                                        <p:tgtEl>
                                          <p:spTgt spid="3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96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0"/>
                                        <p:tgtEl>
                                          <p:spTgt spid="3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010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3000"/>
                                        <p:tgtEl>
                                          <p:spTgt spid="3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2" grpId="0"/>
      <p:bldP spid="3088" grpId="1"/>
      <p:bldP spid="3089" grpId="0"/>
      <p:bldP spid="3089" grpId="1"/>
      <p:bldP spid="3116" grpId="0"/>
      <p:bldP spid="3116" grpId="1"/>
      <p:bldP spid="3125" grpId="0"/>
      <p:bldP spid="3126" grpId="0"/>
      <p:bldP spid="3131" grpId="0" animBg="1"/>
      <p:bldP spid="3132" grpId="0" animBg="1"/>
      <p:bldP spid="3139" grpId="0" animBg="1"/>
      <p:bldP spid="22" grpId="0"/>
      <p:bldP spid="22" grpId="1"/>
      <p:bldP spid="3090" grpId="0" animBg="1"/>
      <p:bldP spid="3147" grpId="0" animBg="1"/>
      <p:bldP spid="3149" grpId="0"/>
      <p:bldP spid="3151" grpId="0"/>
      <p:bldP spid="3152" grpId="0"/>
      <p:bldP spid="3153" grpId="0"/>
      <p:bldP spid="2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536</TotalTime>
  <Words>69</Words>
  <Application>Microsoft Office PowerPoint</Application>
  <PresentationFormat>Presentación en pantalla (4:3)</PresentationFormat>
  <Paragraphs>15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8" baseType="lpstr">
      <vt:lpstr>Arial</vt:lpstr>
      <vt:lpstr>A Charming Font Expanded</vt:lpstr>
      <vt:lpstr>Cambria</vt:lpstr>
      <vt:lpstr>AdageScriptJF</vt:lpstr>
      <vt:lpstr>Kristen ITC</vt:lpstr>
      <vt:lpstr>Diseño predeterminado</vt:lpstr>
      <vt:lpstr>Diapositiva 1</vt:lpstr>
      <vt:lpstr>Diapositiva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</dc:creator>
  <cp:lastModifiedBy>inesgaret</cp:lastModifiedBy>
  <cp:revision>72</cp:revision>
  <dcterms:created xsi:type="dcterms:W3CDTF">2011-09-10T16:09:25Z</dcterms:created>
  <dcterms:modified xsi:type="dcterms:W3CDTF">2016-03-31T01:33:59Z</dcterms:modified>
</cp:coreProperties>
</file>