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Bradley Hand ITC" pitchFamily="66" charset="0"/>
      <p:regular r:id="rId4"/>
    </p:embeddedFont>
    <p:embeddedFont>
      <p:font typeface="Century Gothic" pitchFamily="34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Fiolex Girls" pitchFamily="34" charset="0"/>
      <p:regular r:id="rId17"/>
    </p:embeddedFont>
    <p:embeddedFont>
      <p:font typeface="Kristen ITC" pitchFamily="66" charset="0"/>
      <p:regular r:id="rId1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4CLwULi9SONdmfyP1OEKg==" hashData="1r8o5lbIKLUzH6r9aasI3ogpj2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CCC6"/>
    <a:srgbClr val="F1E8E5"/>
    <a:srgbClr val="F3E2F4"/>
    <a:srgbClr val="F5F5F5"/>
    <a:srgbClr val="000000"/>
    <a:srgbClr val="F9F9F9"/>
    <a:srgbClr val="666666"/>
    <a:srgbClr val="511F53"/>
    <a:srgbClr val="FEF4F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5AE58-CA2E-4663-8726-477F929DFD2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821B31-C648-42D6-ABBF-E1EDFD48509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92558-71B5-4F85-9227-06DEE7D1A3F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DB3148-7303-4EC7-887D-1B447FD2F5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E5C03-9487-4244-8CD0-F23AE1F702A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20DB9-65EA-45B1-94C3-53FF302F84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4F1C64-2FF4-4F5D-B386-DA2B927B63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8018B-5ED8-4AFE-BC33-D45BBA63CEA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07CF8-00FD-4EE4-914B-089C05A8146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B0778-B7F9-45EE-A719-4CD0526255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0B499-0612-485A-A4AA-1FDF5E6D7D9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2FCFE9A-6B32-4151-8D7C-0DD46843B8F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0" name="Picture 68" descr="basebei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5410200" y="2362200"/>
            <a:ext cx="31710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663300"/>
                </a:solidFill>
                <a:latin typeface="Bradley Hand ITC" pitchFamily="66" charset="0"/>
              </a:rPr>
              <a:t>Abandonada a </a:t>
            </a:r>
            <a:r>
              <a:rPr lang="en-US" sz="2400" dirty="0" err="1">
                <a:solidFill>
                  <a:srgbClr val="663300"/>
                </a:solidFill>
                <a:latin typeface="Bradley Hand ITC" pitchFamily="66" charset="0"/>
              </a:rPr>
              <a:t>su</a:t>
            </a:r>
            <a:r>
              <a:rPr lang="en-US" sz="2400" dirty="0">
                <a:solidFill>
                  <a:srgbClr val="663300"/>
                </a:solidFill>
                <a:latin typeface="Bradley Hand ITC" pitchFamily="66" charset="0"/>
              </a:rPr>
              <a:t> dolor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6019800" y="3048000"/>
            <a:ext cx="168026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530" i="1" dirty="0" smtClean="0">
                <a:solidFill>
                  <a:srgbClr val="663300"/>
                </a:solidFill>
                <a:latin typeface="Century Gothic" pitchFamily="34" charset="0"/>
              </a:rPr>
              <a:t>Agustin Acosta</a:t>
            </a:r>
            <a:endParaRPr lang="en-US" sz="1530" i="1" dirty="0">
              <a:solidFill>
                <a:srgbClr val="663300"/>
              </a:solidFill>
              <a:latin typeface="Century Gothic" pitchFamily="34" charset="0"/>
            </a:endParaRP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6248400" y="3352800"/>
            <a:ext cx="1457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663300"/>
                </a:solidFill>
                <a:latin typeface="Cambria" pitchFamily="18" charset="0"/>
              </a:rPr>
              <a:t> </a:t>
            </a:r>
            <a:r>
              <a:rPr lang="en-US" sz="1200" dirty="0">
                <a:solidFill>
                  <a:srgbClr val="663300"/>
                </a:solidFill>
                <a:latin typeface="Century Gothic" pitchFamily="34" charset="0"/>
              </a:rPr>
              <a:t>Cuba 1886-1979 </a:t>
            </a: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5410200" y="1371600"/>
            <a:ext cx="305647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Abandonada a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su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dolor, un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día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en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la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sombra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la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envolvió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en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su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velo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me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dijo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el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corazón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ella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vendría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en el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milagro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espiritual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de un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vuelo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5410200" y="2590800"/>
            <a:ext cx="2841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Abrí los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pabellones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solitarios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;</a:t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iluminé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los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vastos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corredores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;</a:t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quemé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la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mirra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de los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incensarios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y el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frío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mármol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alfombré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flores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…</a:t>
            </a:r>
          </a:p>
        </p:txBody>
      </p:sp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5410200" y="3810000"/>
            <a:ext cx="3375411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Llegó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cansada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volar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…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Yo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dije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:</a:t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—Alma,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mujer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inspiradora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: </a:t>
            </a:r>
            <a:endParaRPr lang="en-US" sz="1400" i="1" dirty="0" smtClean="0">
              <a:solidFill>
                <a:srgbClr val="663300"/>
              </a:solidFill>
              <a:latin typeface="Calibri" pitchFamily="34" charset="0"/>
            </a:endParaRPr>
          </a:p>
          <a:p>
            <a:r>
              <a:rPr lang="en-US" sz="1400" i="1" dirty="0" err="1" smtClean="0">
                <a:solidFill>
                  <a:srgbClr val="663300"/>
                </a:solidFill>
                <a:latin typeface="Calibri" pitchFamily="34" charset="0"/>
              </a:rPr>
              <a:t>Rige</a:t>
            </a:r>
            <a:r>
              <a:rPr lang="en-US" sz="1400" i="1" dirty="0" smtClean="0">
                <a:solidFill>
                  <a:srgbClr val="663300"/>
                </a:solidFill>
                <a:latin typeface="Calibri" pitchFamily="34" charset="0"/>
              </a:rPr>
              <a:t> mi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vida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entera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para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siempre</a:t>
            </a:r>
            <a:r>
              <a:rPr lang="en-US" sz="1400" i="1" dirty="0" smtClean="0">
                <a:solidFill>
                  <a:srgbClr val="663300"/>
                </a:solidFill>
                <a:latin typeface="Calibri" pitchFamily="34" charset="0"/>
              </a:rPr>
              <a:t>.</a:t>
            </a:r>
          </a:p>
          <a:p>
            <a:r>
              <a:rPr lang="en-US" sz="1400" i="1" dirty="0" smtClean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 smtClean="0">
                <a:solidFill>
                  <a:srgbClr val="663300"/>
                </a:solidFill>
                <a:latin typeface="Calibri" pitchFamily="34" charset="0"/>
              </a:rPr>
              <a:t>Arde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 smtClean="0">
                <a:solidFill>
                  <a:srgbClr val="663300"/>
                </a:solidFill>
                <a:latin typeface="Calibri" pitchFamily="34" charset="0"/>
              </a:rPr>
              <a:t>como</a:t>
            </a:r>
            <a:r>
              <a:rPr lang="en-US" sz="1400" i="1" dirty="0" smtClean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la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mirra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el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corazón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inmolo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…</a:t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Amor no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llega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demasiado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tarde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6633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a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quien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se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siente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663300"/>
                </a:solidFill>
                <a:latin typeface="Calibri" pitchFamily="34" charset="0"/>
              </a:rPr>
              <a:t>demasiado</a:t>
            </a:r>
            <a:r>
              <a:rPr lang="en-US" sz="1400" i="1" dirty="0">
                <a:solidFill>
                  <a:srgbClr val="663300"/>
                </a:solidFill>
                <a:latin typeface="Calibri" pitchFamily="34" charset="0"/>
              </a:rPr>
              <a:t> solo…!</a:t>
            </a:r>
          </a:p>
        </p:txBody>
      </p:sp>
      <p:pic>
        <p:nvPicPr>
          <p:cNvPr id="27" name="26 Imagen" descr="gardienne d'oies -by Odette.png"/>
          <p:cNvPicPr>
            <a:picLocks noChangeAspect="1"/>
          </p:cNvPicPr>
          <p:nvPr/>
        </p:nvPicPr>
        <p:blipFill>
          <a:blip r:embed="rId4" cstate="print"/>
          <a:srcRect l="9088" r="18026"/>
          <a:stretch>
            <a:fillRect/>
          </a:stretch>
        </p:blipFill>
        <p:spPr>
          <a:xfrm>
            <a:off x="-228600" y="1295400"/>
            <a:ext cx="5334000" cy="55626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019800" y="5334000"/>
            <a:ext cx="1250792" cy="3062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90" i="1" dirty="0" smtClean="0">
                <a:solidFill>
                  <a:srgbClr val="663300"/>
                </a:solidFill>
                <a:latin typeface="Calibri" pitchFamily="34" charset="0"/>
              </a:rPr>
              <a:t>Agustin Acosta</a:t>
            </a:r>
            <a:endParaRPr lang="es-UY" sz="1390" i="1" dirty="0">
              <a:solidFill>
                <a:srgbClr val="663300"/>
              </a:solidFill>
              <a:latin typeface="Calibri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267200" y="6324600"/>
            <a:ext cx="1527854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80" i="1" dirty="0" smtClean="0">
                <a:solidFill>
                  <a:srgbClr val="663300"/>
                </a:solidFill>
                <a:latin typeface="Calibri" pitchFamily="34" charset="0"/>
              </a:rPr>
              <a:t>Imagen - Internet</a:t>
            </a:r>
            <a:endParaRPr lang="es-UY" sz="1480" i="1" dirty="0">
              <a:solidFill>
                <a:srgbClr val="663300"/>
              </a:solidFill>
              <a:latin typeface="Calibri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943600" y="5638800"/>
            <a:ext cx="27199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solidFill>
                  <a:srgbClr val="663300"/>
                </a:solidFill>
                <a:latin typeface="Calibri" pitchFamily="34" charset="0"/>
              </a:rPr>
              <a:t>Audio – Silver Screen Romance</a:t>
            </a:r>
            <a:endParaRPr lang="es-UY" sz="1600" i="1" dirty="0">
              <a:solidFill>
                <a:srgbClr val="663300"/>
              </a:solidFill>
              <a:latin typeface="Calibri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162800" y="5943600"/>
            <a:ext cx="1524776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50" i="1" dirty="0" smtClean="0">
                <a:solidFill>
                  <a:srgbClr val="663300"/>
                </a:solidFill>
                <a:latin typeface="Calibri" pitchFamily="34" charset="0"/>
              </a:rPr>
              <a:t>Michael  Hoppe</a:t>
            </a:r>
            <a:endParaRPr lang="es-UY" sz="1650" i="1" dirty="0">
              <a:solidFill>
                <a:srgbClr val="663300"/>
              </a:solidFill>
              <a:latin typeface="Calibri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334000" y="4114800"/>
            <a:ext cx="3264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663300"/>
                </a:solidFill>
                <a:latin typeface="Fiolex Girls" pitchFamily="34" charset="0"/>
              </a:rPr>
              <a:t>inesgaret@gmail.com</a:t>
            </a:r>
            <a:endParaRPr lang="es-UY" sz="4000" dirty="0">
              <a:solidFill>
                <a:srgbClr val="663300"/>
              </a:solidFill>
              <a:latin typeface="Fiolex Girls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162800" y="6248400"/>
            <a:ext cx="1676400" cy="39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80" b="1" dirty="0" smtClean="0">
                <a:solidFill>
                  <a:srgbClr val="663300"/>
                </a:solidFill>
                <a:latin typeface="Bradley Hand ITC" pitchFamily="66" charset="0"/>
              </a:rPr>
              <a:t>automatico</a:t>
            </a:r>
            <a:endParaRPr lang="es-UY" sz="1980" b="1" dirty="0">
              <a:solidFill>
                <a:srgbClr val="663300"/>
              </a:solidFill>
              <a:latin typeface="Bradley Hand ITC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724400" y="3962400"/>
            <a:ext cx="3817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663300"/>
                </a:solidFill>
                <a:latin typeface="Bradley Hand ITC" pitchFamily="66" charset="0"/>
              </a:rPr>
              <a:t>Ines, </a:t>
            </a:r>
            <a:r>
              <a:rPr lang="en-US" sz="2800" dirty="0" err="1" smtClean="0">
                <a:solidFill>
                  <a:srgbClr val="663300"/>
                </a:solidFill>
                <a:latin typeface="Bradley Hand ITC" pitchFamily="66" charset="0"/>
              </a:rPr>
              <a:t>difundiendo</a:t>
            </a:r>
            <a:r>
              <a:rPr lang="en-US" sz="2800" dirty="0" smtClean="0">
                <a:solidFill>
                  <a:srgbClr val="663300"/>
                </a:solidFill>
                <a:latin typeface="Bradley Hand ITC" pitchFamily="66" charset="0"/>
              </a:rPr>
              <a:t> </a:t>
            </a:r>
            <a:r>
              <a:rPr lang="en-US" sz="2800" dirty="0" err="1" smtClean="0">
                <a:solidFill>
                  <a:srgbClr val="663300"/>
                </a:solidFill>
                <a:latin typeface="Bradley Hand ITC" pitchFamily="66" charset="0"/>
              </a:rPr>
              <a:t>poesia</a:t>
            </a:r>
            <a:endParaRPr lang="es-UY" sz="2800" dirty="0">
              <a:solidFill>
                <a:srgbClr val="663300"/>
              </a:solidFill>
              <a:latin typeface="Bradley Hand ITC" pitchFamily="66" charset="0"/>
            </a:endParaRPr>
          </a:p>
        </p:txBody>
      </p:sp>
      <p:pic>
        <p:nvPicPr>
          <p:cNvPr id="16" name="15 Imagen" descr="basebei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basebeige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MICHAEL HOPPE - Silver Screen 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50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37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958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42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42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392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992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492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792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920"/>
                            </p:stCondLst>
                            <p:childTnLst>
                              <p:par>
                                <p:cTn id="95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1.48148E-6 C 0.00938 -0.02292 0.02622 -0.05579 0.04618 -0.05579 C 0.07587 -0.05579 0.1 -0.02153 0.1 0.02176 C 0.1 0.03565 0.0974 0.04838 0.09253 0.05996 C 0.09358 0.05996 0 0.23171 0 0.2331 C 0 0.23171 -0.09392 0.05996 -0.09288 0.05996 C -0.09774 0.04838 -0.1 0.03565 -0.1 0.02176 C -0.1 -0.02153 -0.07622 -0.05579 -0.04566 -0.05579 C -0.02656 -0.05579 -0.00972 -0.02292 0 -1.48148E-6 Z " pathEditMode="relative" rAng="0" ptsTypes="fffffffff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932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2" grpId="1"/>
      <p:bldP spid="3088" grpId="1"/>
      <p:bldP spid="3089" grpId="0"/>
      <p:bldP spid="3089" grpId="1"/>
      <p:bldP spid="3116" grpId="0"/>
      <p:bldP spid="3116" grpId="1"/>
      <p:bldP spid="11" grpId="0"/>
      <p:bldP spid="11" grpId="1"/>
      <p:bldP spid="12" grpId="0"/>
      <p:bldP spid="13" grpId="0"/>
      <p:bldP spid="14" grpId="0"/>
      <p:bldP spid="15" grpId="0"/>
      <p:bldP spid="15" grpId="1"/>
      <p:bldP spid="18" grpId="0"/>
      <p:bldP spid="18" grpId="1"/>
      <p:bldP spid="19" grpId="0"/>
      <p:bldP spid="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63</Words>
  <Application>Microsoft Office PowerPoint</Application>
  <PresentationFormat>Presentación en pantalla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Bradley Hand ITC</vt:lpstr>
      <vt:lpstr>Century Gothic</vt:lpstr>
      <vt:lpstr>Cambria</vt:lpstr>
      <vt:lpstr>Calibri</vt:lpstr>
      <vt:lpstr>Fiolex Girls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79</cp:revision>
  <dcterms:created xsi:type="dcterms:W3CDTF">2011-09-10T16:09:25Z</dcterms:created>
  <dcterms:modified xsi:type="dcterms:W3CDTF">2017-07-05T13:28:01Z</dcterms:modified>
</cp:coreProperties>
</file>