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n52QeDX3KAR0OGbnfkSSQ==" hashData="BAlxCEaZ8mlT6Tm+E+R6gwoUzwjl0onKVZjv6rsXfDxjzSOxMFCCwJ/iYGrzvyScQzvPSCesBfF+nRmqOK38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3430ED-F0A2-2F08-7E01-D7AE69995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F0BFCE-9B54-A11D-2DAB-B97ED1118E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7A2E8CA-6414-9B85-F3DB-9325DA8CD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090069-BFA3-EF32-26A8-7056DA93D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85644B-D575-6A52-6D25-1A219BD6F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758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A6F503-D879-14B4-AFA8-64255FFA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B76CE50-5951-4FF2-CCD0-3E73429C6E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73A371C-FB30-FFF7-B81B-BA14AA03A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BC5599-2EA0-BA54-740C-36EF5464D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4BF1A0-B99D-00DE-5D9B-547D258FC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65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7B4E6E-07FB-9009-1861-26135E5C1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F2A32D9-124C-FBA1-B464-D5C7BE63E8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E54D04-CDAC-6651-72F8-ACE864724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0DC818-7ACE-5160-0278-B5F4B5DEA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F9C7627-32C8-E480-3C79-85092592F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8314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73C4A1-CDB5-B2A0-0430-860739275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315F63-4B0F-A350-6EC8-A19C7E54B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57E9A43-23F3-1FDB-889F-A737A7A553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F1E2A40-A3D5-0D2E-E7CC-D2434095C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E0B3CE-1BB7-4FE0-CC11-ED642B3D9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1109347-95D0-BAE4-A36C-5C15D76E7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9133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A8E884-373C-322F-D5C4-6A5411F42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6349487-E98F-365C-B488-19E3CDFC1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ADBB2B0-E9FF-8529-AB80-52657E0F86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DF0520B-5A81-7DFD-200C-AC357FE21A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BFDC63E-874C-EB83-964A-C33CCA22C9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3F13C93-2E9B-0996-65B5-EECE6874C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D4C5979-AB84-86E0-1D0A-12A760FBD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848E198-7E28-4B3E-75C8-D08A5167A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3820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42D86D-BB1E-7B93-FC68-204406D54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F1B3CA8-F4B4-9D3D-B2B7-72538A554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E845369-F409-D3EA-CCF1-F091124A3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8198AB-8D22-A562-DADA-EA2CF22A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2715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17099EF-F59C-69AD-7468-7179BDBD0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2DC1BDF-33A5-1241-87EC-08B486CBE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9EA61D0-1052-E56B-EFBB-9CD9EB046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306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09469A-EC97-3908-6425-BEA518508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50027F-94EF-C43F-8159-0A832D68D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B594134-F2E9-C017-500B-5FAD98AD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E74BC45-4A35-28DC-10D7-FAB6CCB02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DEE5129-F271-F3D0-8FCA-9E540C5E6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ED9114D-AFCE-8150-3064-412B7B610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35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3820B1-EAA0-1D95-C8DB-A56E40818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AF76ECB-8914-B951-D70A-6A8FA94CDB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DBD3C84-49FD-656D-0975-7F5882D30C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DBC3988-2EBC-4C30-1CBB-4487C355F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695CB3E-4C7E-6F81-726A-8F108C39B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25C32B-F1C7-884A-0EC4-ACE3738D3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5695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04F511-9C40-2BE8-7032-465575392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47E12CB-6F93-70E8-91AE-A7E89467C5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B342D3-7024-FC5D-FD51-507B147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2E86A3-999A-FA0C-5ADA-DF0E902AF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F58B2B-CB5E-3E86-773E-CDFE70773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3021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D706A0C-34E1-9D17-B4A8-2E068D971C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3F1ACBE-A6D3-2F23-611B-8EC967217D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4517C3-B9B1-7D66-5C16-93A9D4415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D6F19B-4277-C335-029B-85DD1B227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1373F2-97C4-2EB4-C64B-4624D1C4E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4400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74D139-B32C-DE58-A8D5-D0C11828B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EA032D-C0A3-76D2-162A-79869B261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04A0E8-F689-2DB1-734A-2F2104442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51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05F5050-9944-CD19-37E6-8146FF42A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D7C48A-AC44-DA85-EA48-BE6FB97363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CFA681-70E9-5FD7-876C-45EB2ED797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8EBAB-2914-40F1-9F30-5FD826D7B23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D786A8-1FFA-CC66-4ECF-04A55A85B0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BB2BEED-136C-CB5B-2DA2-A795E22D25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668D5-AB5D-4494-B8E1-E698E37542A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7818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04625A3-6D7B-043F-0E44-B43A438A9BF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1473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>
            <a:extLst>
              <a:ext uri="{FF2B5EF4-FFF2-40B4-BE49-F238E27FC236}">
                <a16:creationId xmlns:a16="http://schemas.microsoft.com/office/drawing/2014/main" id="{E68A9B12-1D4E-CE55-B51B-A8B7A223F4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7395" y="200025"/>
            <a:ext cx="6665286" cy="11932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6600" i="1" kern="100" dirty="0">
                <a:solidFill>
                  <a:schemeClr val="bg1"/>
                </a:solidFill>
                <a:latin typeface="Segoe UI Historic" panose="020B05020402040202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veces te pienso</a:t>
            </a:r>
            <a:endParaRPr lang="es-ES" sz="6600" i="1" kern="100" dirty="0">
              <a:solidFill>
                <a:schemeClr val="bg1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7C8CC8AB-1616-CDB0-86A4-BC3695AF4BE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73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Rectangle 21">
            <a:extLst>
              <a:ext uri="{FF2B5EF4-FFF2-40B4-BE49-F238E27FC236}">
                <a16:creationId xmlns:a16="http://schemas.microsoft.com/office/drawing/2014/main" id="{C9BB509C-A106-D70F-2354-58635CB28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4658" y="557440"/>
            <a:ext cx="4666032" cy="1846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000" i="1" kern="100" dirty="0">
                <a:solidFill>
                  <a:srgbClr val="050505"/>
                </a:solidFill>
                <a:latin typeface="Bell MT" panose="020205030603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Aunque callado me quedo mirando el cielo recordando lo nuestro, a veces mis labios siento secos serán que necesitan de tus besos o contigo se fueron mis mejores besos, a veces te escribo y entre versos te sigo diciendo te quiero. </a:t>
            </a:r>
          </a:p>
        </p:txBody>
      </p:sp>
      <p:pic>
        <p:nvPicPr>
          <p:cNvPr id="18" name="Picture 13">
            <a:extLst>
              <a:ext uri="{FF2B5EF4-FFF2-40B4-BE49-F238E27FC236}">
                <a16:creationId xmlns:a16="http://schemas.microsoft.com/office/drawing/2014/main" id="{E639B6D1-7947-AD9E-0657-90F424298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21">
            <a:extLst>
              <a:ext uri="{FF2B5EF4-FFF2-40B4-BE49-F238E27FC236}">
                <a16:creationId xmlns:a16="http://schemas.microsoft.com/office/drawing/2014/main" id="{BF1434ED-183C-424F-EA9D-B0A3DB37F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817" y="381627"/>
            <a:ext cx="4666032" cy="3047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100" dirty="0">
                <a:solidFill>
                  <a:schemeClr val="bg1"/>
                </a:solidFill>
                <a:latin typeface="Bell MT" panose="020205030603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 veces te sueño y buscándote a mi lado despierto, a veces siento que loco me estoy volviendo por todo lo que aún siento, a veces respiro en el viento el perfume de tu cuerpo, a veces quisiera ser el otro pero me arrepiento porque solo para mí lo eres todo.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7FB6A595-ADEE-E207-302F-2BF21131339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38" t="8373" b="6535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Rectangle 21">
            <a:extLst>
              <a:ext uri="{FF2B5EF4-FFF2-40B4-BE49-F238E27FC236}">
                <a16:creationId xmlns:a16="http://schemas.microsoft.com/office/drawing/2014/main" id="{065F5E7B-19A5-89A0-ECDB-EF0B51FC70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7854" y="381627"/>
            <a:ext cx="4118080" cy="3047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100" dirty="0">
                <a:solidFill>
                  <a:schemeClr val="bg1"/>
                </a:solidFill>
                <a:latin typeface="Bell MT" panose="020205030603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A veces pido que regreses pero verte reír a lo lejos me conformo, a veces es complicado decir lo siento cuándo el porqué te fuiste no lo entiendo, a veces quiero verte abrazarte y besarte pero todo queda en deseo. 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41E9C237-A149-1448-3067-79C3D85CFE5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2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Rectangle 21">
            <a:extLst>
              <a:ext uri="{FF2B5EF4-FFF2-40B4-BE49-F238E27FC236}">
                <a16:creationId xmlns:a16="http://schemas.microsoft.com/office/drawing/2014/main" id="{EF950672-A4BD-AC27-FF88-8410E45533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920" y="381627"/>
            <a:ext cx="2959131" cy="3047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2400" i="1" kern="100" dirty="0">
                <a:solidFill>
                  <a:schemeClr val="bg1"/>
                </a:solidFill>
                <a:latin typeface="Bell MT" panose="02020503060305020303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 veces quiero ser tu abrigo en invierno y tu amor todo el tiempo, a veces quiero decir que no te extraño pero gana el hecho de que aún te quiero.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240AA70C-8DB1-277A-13F8-95513DBB5779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85"/>
          <a:stretch/>
        </p:blipFill>
        <p:spPr>
          <a:xfrm>
            <a:off x="0" y="-18971"/>
            <a:ext cx="12192000" cy="6876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Text Box 23">
            <a:extLst>
              <a:ext uri="{FF2B5EF4-FFF2-40B4-BE49-F238E27FC236}">
                <a16:creationId xmlns:a16="http://schemas.microsoft.com/office/drawing/2014/main" id="{DF75B4B0-4F52-64ED-1C2E-9ED9E1C62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2499" y="7058025"/>
            <a:ext cx="31891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sp>
        <p:nvSpPr>
          <p:cNvPr id="26" name="Text Box 22">
            <a:extLst>
              <a:ext uri="{FF2B5EF4-FFF2-40B4-BE49-F238E27FC236}">
                <a16:creationId xmlns:a16="http://schemas.microsoft.com/office/drawing/2014/main" id="{20699FE5-A40C-7C29-9E78-564DA4115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8481" y="5798173"/>
            <a:ext cx="30972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800" b="1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4800" b="1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27" name="audvvio1">
            <a:hlinkClick r:id="" action="ppaction://media"/>
            <a:extLst>
              <a:ext uri="{FF2B5EF4-FFF2-40B4-BE49-F238E27FC236}">
                <a16:creationId xmlns:a16="http://schemas.microsoft.com/office/drawing/2014/main" id="{068CB3E3-7A9B-5A9A-51B7-00E2134FA3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244658" y="7656426"/>
            <a:ext cx="598967" cy="598967"/>
          </a:xfrm>
          <a:prstGeom prst="rect">
            <a:avLst/>
          </a:prstGeom>
        </p:spPr>
      </p:pic>
    </p:spTree>
  </p:cSld>
  <p:clrMapOvr>
    <a:masterClrMapping/>
  </p:clrMapOvr>
  <p:transition spd="med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8" presetClass="emph" presetSubtype="0" fill="hold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2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5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xit" presetSubtype="3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3500"/>
                            </p:stCondLst>
                            <p:childTnLst>
                              <p:par>
                                <p:cTn id="41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500"/>
                            </p:stCondLst>
                            <p:childTnLst>
                              <p:par>
                                <p:cTn id="4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8" presetClass="emph" presetSubtype="0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3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4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56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9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9500"/>
                            </p:stCondLst>
                            <p:childTnLst>
                              <p:par>
                                <p:cTn id="62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1500"/>
                            </p:stCondLst>
                            <p:childTnLst>
                              <p:par>
                                <p:cTn id="6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3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8" presetClass="emph" presetSubtype="0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4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77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xit" presetSubtype="3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70000"/>
                            </p:stCondLst>
                            <p:childTnLst>
                              <p:par>
                                <p:cTn id="8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72000"/>
                            </p:stCondLst>
                            <p:childTnLst>
                              <p:par>
                                <p:cTn id="8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4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8" presetClass="emph" presetSubtype="0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7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8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00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15000"/>
                            </p:stCondLst>
                            <p:childTnLst>
                              <p:par>
                                <p:cTn id="106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17000"/>
                            </p:stCondLst>
                            <p:childTnLst>
                              <p:par>
                                <p:cTn id="110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215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2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" grpId="0"/>
      <p:bldP spid="17" grpId="0" build="allAtOnce"/>
      <p:bldP spid="17" grpId="1" build="allAtOnce"/>
      <p:bldP spid="19" grpId="0" build="allAtOnce"/>
      <p:bldP spid="19" grpId="1" build="allAtOnce"/>
      <p:bldP spid="21" grpId="0" build="allAtOnce"/>
      <p:bldP spid="21" grpId="1" build="allAtOnce"/>
      <p:bldP spid="23" grpId="0" build="allAtOnce"/>
      <p:bldP spid="23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3DD7EAE-F573-76F7-9EAD-D7FDC6497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886D10E-A88B-B290-C802-8ED2FF273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41A2382D-5459-55FF-57E4-08FF8488A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7F17DF4-3D4C-584F-256E-2EC3D0AB8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09009C9-C00B-E407-D995-2E277DE07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8762F69-DEF4-C818-B755-D42C77C43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72586E9-80C1-A7C8-29BC-6BE0A692C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357A7E3-A2CD-FA06-D607-F24049F34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9405C0D-7E7D-A3E3-EFF2-24836442C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68BEC17-2BFD-3D88-D761-EBD531991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AE38AC2-C5B3-925F-46F2-A1793AE8B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75CD255-9AE6-92F7-905B-643C4205F3DA}"/>
              </a:ext>
            </a:extLst>
          </p:cNvPr>
          <p:cNvSpPr txBox="1"/>
          <p:nvPr/>
        </p:nvSpPr>
        <p:spPr>
          <a:xfrm>
            <a:off x="244549" y="7038753"/>
            <a:ext cx="978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47758554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211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Aptos</vt:lpstr>
      <vt:lpstr>Arial</vt:lpstr>
      <vt:lpstr>Bell MT</vt:lpstr>
      <vt:lpstr>Calibri</vt:lpstr>
      <vt:lpstr>Calibri Light</vt:lpstr>
      <vt:lpstr>Kristen ITC</vt:lpstr>
      <vt:lpstr>Segoe UI Historic</vt:lpstr>
      <vt:lpstr>Tema de Office</vt:lpstr>
      <vt:lpstr>Diseño predeterminado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veces te pienso.....</dc:title>
  <dc:creator>jrvallegomez@outlook.es</dc:creator>
  <cp:keywords>poeia</cp:keywords>
  <cp:lastModifiedBy>jose ruiz</cp:lastModifiedBy>
  <cp:revision>29</cp:revision>
  <dcterms:created xsi:type="dcterms:W3CDTF">2023-12-11T14:38:31Z</dcterms:created>
  <dcterms:modified xsi:type="dcterms:W3CDTF">2024-06-11T10:57:37Z</dcterms:modified>
</cp:coreProperties>
</file>