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8" r:id="rId2"/>
    <p:sldId id="257" r:id="rId3"/>
    <p:sldId id="259" r:id="rId4"/>
  </p:sldIdLst>
  <p:sldSz cx="9144000" cy="6858000" type="screen4x3"/>
  <p:notesSz cx="6858000" cy="9144000"/>
  <p:embeddedFontLst>
    <p:embeddedFont>
      <p:font typeface="Colonna MT" pitchFamily="82" charset="0"/>
      <p:regular r:id="rId5"/>
    </p:embeddedFont>
    <p:embeddedFont>
      <p:font typeface="Comic Sans MS" pitchFamily="66" charset="0"/>
      <p:regular r:id="rId6"/>
      <p:bold r:id="rId7"/>
    </p:embeddedFont>
    <p:embeddedFont>
      <p:font typeface="Cambria" pitchFamily="18" charset="0"/>
      <p:regular r:id="rId8"/>
      <p:bold r:id="rId9"/>
      <p:italic r:id="rId10"/>
      <p:boldItalic r:id="rId11"/>
    </p:embeddedFont>
    <p:embeddedFont>
      <p:font typeface="Kristen ITC" pitchFamily="66" charset="0"/>
      <p:regular r:id="rId12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 CENA" pitchFamily="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 CENA" pitchFamily="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 CENA" pitchFamily="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 CENA" pitchFamily="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 CENA" pitchFamily="2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 CENA" pitchFamily="2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 CENA" pitchFamily="2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 CENA" pitchFamily="2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 CENA" pitchFamily="2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kwQJmS2PFrrbgftE5gXYg==" hashData="SDO/hVj+2/MpNYk8EXmK5Ds+cE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333300"/>
    <a:srgbClr val="E0DAD4"/>
    <a:srgbClr val="4C4136"/>
    <a:srgbClr val="E3BAA5"/>
    <a:srgbClr val="8F4E2D"/>
    <a:srgbClr val="CBBEAD"/>
    <a:srgbClr val="1C1604"/>
    <a:srgbClr val="CDC4B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theme" Target="theme/theme1.xml"/><Relationship Id="rId10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4F4D59-1F2C-4101-A96B-1B249D9AE87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F8C53-11C6-416B-B309-6C838EDB4DE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643281-86E2-411A-B8B6-4F6FFA40AF2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8A3212-D867-4778-8ECC-57050E0ACFB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4509C9-03A4-4C98-AD93-0AEA74CAB76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22A4A2-E23C-430B-B126-3C28273BA60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4FA2D-F933-4B09-A649-F63293E344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EC2CBF-6DC8-4487-8A0E-D4AB2F426C4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67C06-2197-48AA-AC5B-1F5A166AF8C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591049-9135-458C-8063-AC747C9A8F6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BF9638-4BAD-46AD-9366-443EC0742E2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E5E82FAB-561E-49D3-BEE8-8C709E3696E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6E6E6"/>
            </a:gs>
            <a:gs pos="64999">
              <a:srgbClr val="F0EBD5"/>
            </a:gs>
            <a:gs pos="100000">
              <a:srgbClr val="D1C39F"/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295400" y="3810000"/>
            <a:ext cx="36290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 dirty="0">
                <a:solidFill>
                  <a:srgbClr val="333300"/>
                </a:solidFill>
                <a:latin typeface="Colonna MT" pitchFamily="82" charset="0"/>
              </a:rPr>
              <a:t>A </a:t>
            </a:r>
            <a:r>
              <a:rPr lang="en-US" sz="4800" dirty="0" err="1">
                <a:solidFill>
                  <a:srgbClr val="333300"/>
                </a:solidFill>
                <a:latin typeface="Colonna MT" pitchFamily="82" charset="0"/>
              </a:rPr>
              <a:t>sangre</a:t>
            </a:r>
            <a:r>
              <a:rPr lang="en-US" sz="4800" dirty="0">
                <a:solidFill>
                  <a:srgbClr val="333300"/>
                </a:solidFill>
                <a:latin typeface="Colonna MT" pitchFamily="82" charset="0"/>
              </a:rPr>
              <a:t> viva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1676400" y="4572000"/>
            <a:ext cx="29384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333300"/>
                </a:solidFill>
                <a:latin typeface="Colonna MT" pitchFamily="82" charset="0"/>
              </a:rPr>
              <a:t>Antonia Alvarez</a:t>
            </a:r>
          </a:p>
        </p:txBody>
      </p:sp>
      <p:pic>
        <p:nvPicPr>
          <p:cNvPr id="2052" name="7 Imagen" descr="MR_Ayeli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2667000"/>
            <a:ext cx="2955925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676400" y="5105400"/>
            <a:ext cx="2323585" cy="4555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360" dirty="0" smtClean="0">
                <a:solidFill>
                  <a:srgbClr val="333300"/>
                </a:solidFill>
                <a:latin typeface="Colonna MT" pitchFamily="82" charset="0"/>
              </a:rPr>
              <a:t>Asturias - </a:t>
            </a:r>
            <a:r>
              <a:rPr lang="en-US" sz="2360" dirty="0" err="1" smtClean="0">
                <a:solidFill>
                  <a:srgbClr val="333300"/>
                </a:solidFill>
                <a:latin typeface="Colonna MT" pitchFamily="82" charset="0"/>
              </a:rPr>
              <a:t>España</a:t>
            </a:r>
            <a:endParaRPr lang="es-UY" sz="2360" dirty="0">
              <a:solidFill>
                <a:srgbClr val="333300"/>
              </a:solidFill>
              <a:latin typeface="Colonna MT" pitchFamily="82" charset="0"/>
            </a:endParaRPr>
          </a:p>
        </p:txBody>
      </p:sp>
      <p:sp>
        <p:nvSpPr>
          <p:cNvPr id="4142" name="Rectangle 4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2">
                  <a:lumMod val="20000"/>
                  <a:lumOff val="8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UY"/>
          </a:p>
        </p:txBody>
      </p:sp>
    </p:spTree>
  </p:cSld>
  <p:clrMapOvr>
    <a:masterClrMapping/>
  </p:clrMapOvr>
  <p:transition spd="slow" advTm="16000">
    <p:sndAc>
      <p:stSnd>
        <p:snd r:embed="rId2" name="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4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  <p:bldP spid="4102" grpId="1"/>
      <p:bldP spid="4103" grpId="0"/>
      <p:bldP spid="4103" grpId="1"/>
      <p:bldP spid="6" grpId="0" build="allAtOnce"/>
      <p:bldP spid="414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6E6E6"/>
            </a:gs>
            <a:gs pos="64999">
              <a:srgbClr val="F0EBD5"/>
            </a:gs>
            <a:gs pos="100000">
              <a:srgbClr val="D1C39F"/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79"/>
          <p:cNvSpPr>
            <a:spLocks noChangeArrowheads="1"/>
          </p:cNvSpPr>
          <p:nvPr/>
        </p:nvSpPr>
        <p:spPr bwMode="auto">
          <a:xfrm>
            <a:off x="4724400" y="762000"/>
            <a:ext cx="4419600" cy="5410200"/>
          </a:xfrm>
          <a:prstGeom prst="rect">
            <a:avLst/>
          </a:prstGeom>
          <a:noFill/>
          <a:ln w="38100" cmpd="dbl">
            <a:solidFill>
              <a:srgbClr val="33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01" name="Text Box 29"/>
          <p:cNvSpPr txBox="1">
            <a:spLocks noChangeArrowheads="1"/>
          </p:cNvSpPr>
          <p:nvPr/>
        </p:nvSpPr>
        <p:spPr bwMode="auto">
          <a:xfrm>
            <a:off x="838200" y="5715000"/>
            <a:ext cx="310991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333300"/>
                </a:solidFill>
                <a:latin typeface="Comic Sans MS" pitchFamily="66" charset="0"/>
              </a:rPr>
              <a:t>A sangre viva arráncame la muerte,</a:t>
            </a:r>
            <a:br>
              <a:rPr lang="en-US" sz="140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333300"/>
                </a:solidFill>
                <a:latin typeface="Comic Sans MS" pitchFamily="66" charset="0"/>
              </a:rPr>
              <a:t>que no quiero volar en el vacío,</a:t>
            </a:r>
            <a:br>
              <a:rPr lang="en-US" sz="140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333300"/>
                </a:solidFill>
                <a:latin typeface="Comic Sans MS" pitchFamily="66" charset="0"/>
              </a:rPr>
              <a:t>ni soñar calidez temiendo frío</a:t>
            </a:r>
            <a:br>
              <a:rPr lang="en-US" sz="140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333300"/>
                </a:solidFill>
                <a:latin typeface="Comic Sans MS" pitchFamily="66" charset="0"/>
              </a:rPr>
              <a:t>entre el hielo afilado de lo inerte.</a:t>
            </a:r>
          </a:p>
        </p:txBody>
      </p:sp>
      <p:sp>
        <p:nvSpPr>
          <p:cNvPr id="3076" name="Rectangle 94"/>
          <p:cNvSpPr>
            <a:spLocks noChangeArrowheads="1"/>
          </p:cNvSpPr>
          <p:nvPr/>
        </p:nvSpPr>
        <p:spPr bwMode="auto">
          <a:xfrm>
            <a:off x="457200" y="533400"/>
            <a:ext cx="4724400" cy="5105400"/>
          </a:xfrm>
          <a:prstGeom prst="rect">
            <a:avLst/>
          </a:prstGeom>
          <a:noFill/>
          <a:ln w="38100" cmpd="dbl">
            <a:solidFill>
              <a:srgbClr val="33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077" name="Rectangle 147" descr="1465000"/>
          <p:cNvSpPr>
            <a:spLocks noChangeArrowheads="1"/>
          </p:cNvSpPr>
          <p:nvPr/>
        </p:nvSpPr>
        <p:spPr bwMode="auto">
          <a:xfrm>
            <a:off x="914400" y="1219200"/>
            <a:ext cx="3352800" cy="35814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57150" cmpd="thickThin">
            <a:solidFill>
              <a:srgbClr val="25140B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220" name="Rectangle 148" descr="1465000 1"/>
          <p:cNvSpPr>
            <a:spLocks noChangeArrowheads="1"/>
          </p:cNvSpPr>
          <p:nvPr/>
        </p:nvSpPr>
        <p:spPr bwMode="auto">
          <a:xfrm>
            <a:off x="914400" y="1219200"/>
            <a:ext cx="3352800" cy="35814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57150" cmpd="thickThin">
            <a:solidFill>
              <a:srgbClr val="25140B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221" name="Text Box 149"/>
          <p:cNvSpPr txBox="1">
            <a:spLocks noChangeArrowheads="1"/>
          </p:cNvSpPr>
          <p:nvPr/>
        </p:nvSpPr>
        <p:spPr bwMode="auto">
          <a:xfrm>
            <a:off x="838200" y="5715000"/>
            <a:ext cx="31623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333300"/>
                </a:solidFill>
                <a:latin typeface="Comic Sans MS" pitchFamily="66" charset="0"/>
              </a:rPr>
              <a:t>A fuerza viva arráncame tan fuerte</a:t>
            </a:r>
            <a:br>
              <a:rPr lang="en-US" sz="140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333300"/>
                </a:solidFill>
                <a:latin typeface="Comic Sans MS" pitchFamily="66" charset="0"/>
              </a:rPr>
              <a:t>la pena que solloza sal y hastío,</a:t>
            </a:r>
            <a:br>
              <a:rPr lang="en-US" sz="140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333300"/>
                </a:solidFill>
                <a:latin typeface="Comic Sans MS" pitchFamily="66" charset="0"/>
              </a:rPr>
              <a:t>que no quepa ni un haz de escalofrío</a:t>
            </a:r>
            <a:br>
              <a:rPr lang="en-US" sz="140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333300"/>
                </a:solidFill>
                <a:latin typeface="Comic Sans MS" pitchFamily="66" charset="0"/>
              </a:rPr>
              <a:t>en la lenta agonía de esta suerte.</a:t>
            </a:r>
          </a:p>
        </p:txBody>
      </p:sp>
      <p:sp>
        <p:nvSpPr>
          <p:cNvPr id="3222" name="Rectangle 150" descr="1465000 2"/>
          <p:cNvSpPr>
            <a:spLocks noChangeArrowheads="1"/>
          </p:cNvSpPr>
          <p:nvPr/>
        </p:nvSpPr>
        <p:spPr bwMode="auto">
          <a:xfrm>
            <a:off x="914400" y="1219200"/>
            <a:ext cx="3352800" cy="358140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57150" cmpd="thickThin">
            <a:solidFill>
              <a:srgbClr val="25140B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223" name="Text Box 151"/>
          <p:cNvSpPr txBox="1">
            <a:spLocks noChangeArrowheads="1"/>
          </p:cNvSpPr>
          <p:nvPr/>
        </p:nvSpPr>
        <p:spPr bwMode="auto">
          <a:xfrm>
            <a:off x="914400" y="5791200"/>
            <a:ext cx="35163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333300"/>
                </a:solidFill>
                <a:latin typeface="Comic Sans MS" pitchFamily="66" charset="0"/>
              </a:rPr>
              <a:t>Rompe la soledad hacia la sombra</a:t>
            </a:r>
            <a:br>
              <a:rPr lang="en-US" sz="140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333300"/>
                </a:solidFill>
                <a:latin typeface="Comic Sans MS" pitchFamily="66" charset="0"/>
              </a:rPr>
              <a:t>que quebranta mi paz y me hace esquiva,</a:t>
            </a:r>
            <a:br>
              <a:rPr lang="en-US" sz="140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333300"/>
                </a:solidFill>
                <a:latin typeface="Comic Sans MS" pitchFamily="66" charset="0"/>
              </a:rPr>
              <a:t>y me azora, me muerde y me atenaza.</a:t>
            </a:r>
          </a:p>
        </p:txBody>
      </p:sp>
      <p:sp>
        <p:nvSpPr>
          <p:cNvPr id="3224" name="Rectangle 152" descr="1465000ig"/>
          <p:cNvSpPr>
            <a:spLocks noChangeArrowheads="1"/>
          </p:cNvSpPr>
          <p:nvPr/>
        </p:nvSpPr>
        <p:spPr bwMode="auto">
          <a:xfrm>
            <a:off x="914400" y="1219200"/>
            <a:ext cx="3352800" cy="3581400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57150" cmpd="thickThin">
            <a:solidFill>
              <a:srgbClr val="25140B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226" name="Text Box 154"/>
          <p:cNvSpPr txBox="1">
            <a:spLocks noChangeArrowheads="1"/>
          </p:cNvSpPr>
          <p:nvPr/>
        </p:nvSpPr>
        <p:spPr bwMode="auto">
          <a:xfrm>
            <a:off x="914400" y="5715000"/>
            <a:ext cx="347503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333300"/>
                </a:solidFill>
                <a:latin typeface="Comic Sans MS" pitchFamily="66" charset="0"/>
              </a:rPr>
              <a:t>Quiero sentir la fe que desescombra:</a:t>
            </a:r>
            <a:br>
              <a:rPr lang="en-US" sz="140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333300"/>
                </a:solidFill>
                <a:latin typeface="Comic Sans MS" pitchFamily="66" charset="0"/>
              </a:rPr>
              <a:t>dame la certitud de que estoy viva</a:t>
            </a:r>
            <a:br>
              <a:rPr lang="en-US" sz="1400">
                <a:solidFill>
                  <a:srgbClr val="333300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333300"/>
                </a:solidFill>
                <a:latin typeface="Comic Sans MS" pitchFamily="66" charset="0"/>
              </a:rPr>
              <a:t>entre esta inútil muerte que me abraza.</a:t>
            </a:r>
          </a:p>
          <a:p>
            <a:endParaRPr lang="en-US" sz="1400">
              <a:solidFill>
                <a:srgbClr val="333300"/>
              </a:solidFill>
              <a:latin typeface="Comic Sans MS" pitchFamily="66" charset="0"/>
            </a:endParaRPr>
          </a:p>
        </p:txBody>
      </p:sp>
      <p:sp>
        <p:nvSpPr>
          <p:cNvPr id="3084" name="Rectangle 157"/>
          <p:cNvSpPr>
            <a:spLocks noChangeArrowheads="1"/>
          </p:cNvSpPr>
          <p:nvPr/>
        </p:nvSpPr>
        <p:spPr bwMode="auto">
          <a:xfrm>
            <a:off x="8839200" y="0"/>
            <a:ext cx="457200" cy="6858000"/>
          </a:xfrm>
          <a:prstGeom prst="rect">
            <a:avLst/>
          </a:prstGeom>
          <a:noFill/>
          <a:ln w="38100" cmpd="dbl">
            <a:solidFill>
              <a:srgbClr val="33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231" name="Text Box 159"/>
          <p:cNvSpPr txBox="1">
            <a:spLocks noChangeArrowheads="1"/>
          </p:cNvSpPr>
          <p:nvPr/>
        </p:nvSpPr>
        <p:spPr bwMode="auto">
          <a:xfrm>
            <a:off x="990600" y="6172200"/>
            <a:ext cx="3352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i="1">
                <a:solidFill>
                  <a:srgbClr val="333300"/>
                </a:solidFill>
                <a:latin typeface="Colonna MT" pitchFamily="82" charset="0"/>
              </a:rPr>
              <a:t>Difundiendo poesia</a:t>
            </a:r>
          </a:p>
        </p:txBody>
      </p:sp>
      <p:sp>
        <p:nvSpPr>
          <p:cNvPr id="3232" name="Text Box 160"/>
          <p:cNvSpPr txBox="1">
            <a:spLocks noChangeArrowheads="1"/>
          </p:cNvSpPr>
          <p:nvPr/>
        </p:nvSpPr>
        <p:spPr bwMode="auto">
          <a:xfrm>
            <a:off x="457200" y="5791200"/>
            <a:ext cx="4171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i="1">
                <a:solidFill>
                  <a:srgbClr val="333300"/>
                </a:solidFill>
                <a:latin typeface="Colonna MT" pitchFamily="82" charset="0"/>
              </a:rPr>
              <a:t>presentacionesines@gmail.com</a:t>
            </a:r>
          </a:p>
        </p:txBody>
      </p:sp>
      <p:sp>
        <p:nvSpPr>
          <p:cNvPr id="3237" name="Rectangle 165" descr="1465000ig    nubes"/>
          <p:cNvSpPr>
            <a:spLocks noChangeArrowheads="1"/>
          </p:cNvSpPr>
          <p:nvPr/>
        </p:nvSpPr>
        <p:spPr bwMode="auto">
          <a:xfrm>
            <a:off x="914400" y="1219200"/>
            <a:ext cx="3352800" cy="3581400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57150" cmpd="thinThick">
            <a:solidFill>
              <a:srgbClr val="1C1604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3088" name="20 Imagen" descr="MR_Ayelia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62600" y="1981200"/>
            <a:ext cx="2955925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CuadroTexto"/>
          <p:cNvSpPr txBox="1">
            <a:spLocks noChangeArrowheads="1"/>
          </p:cNvSpPr>
          <p:nvPr/>
        </p:nvSpPr>
        <p:spPr bwMode="auto">
          <a:xfrm>
            <a:off x="838200" y="5181600"/>
            <a:ext cx="25558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>
                <a:solidFill>
                  <a:srgbClr val="333300"/>
                </a:solidFill>
                <a:latin typeface="Cambria" pitchFamily="18" charset="0"/>
              </a:rPr>
              <a:t>Manipulacion de imagenes, Ines</a:t>
            </a:r>
            <a:endParaRPr lang="es-UY" sz="1400" i="1">
              <a:solidFill>
                <a:srgbClr val="333300"/>
              </a:solidFill>
              <a:latin typeface="Cambria" pitchFamily="18" charset="0"/>
            </a:endParaRPr>
          </a:p>
        </p:txBody>
      </p:sp>
      <p:sp>
        <p:nvSpPr>
          <p:cNvPr id="20" name="19 CuadroTexto"/>
          <p:cNvSpPr txBox="1">
            <a:spLocks noChangeArrowheads="1"/>
          </p:cNvSpPr>
          <p:nvPr/>
        </p:nvSpPr>
        <p:spPr bwMode="auto">
          <a:xfrm>
            <a:off x="3048000" y="6565900"/>
            <a:ext cx="567213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300" i="1">
                <a:solidFill>
                  <a:srgbClr val="333300"/>
                </a:solidFill>
                <a:latin typeface="Cambria" pitchFamily="18" charset="0"/>
              </a:rPr>
              <a:t>Todos los derechos de autor © pertenecen a los respectivos artistas / fotógrafos</a:t>
            </a: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2">
                  <a:lumMod val="20000"/>
                  <a:lumOff val="8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 dirty="0"/>
          </a:p>
        </p:txBody>
      </p:sp>
    </p:spTree>
  </p:cSld>
  <p:clrMapOvr>
    <a:masterClrMapping/>
  </p:clrMapOvr>
  <p:transition spd="slow"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0"/>
                                        <p:tgtEl>
                                          <p:spTgt spid="3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0"/>
                                        <p:tgtEl>
                                          <p:spTgt spid="3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0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3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000"/>
                                        <p:tgtEl>
                                          <p:spTgt spid="3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0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3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0"/>
                                        <p:tgtEl>
                                          <p:spTgt spid="3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70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3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6" presetClass="entr" presetSubtype="0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99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3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19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39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9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1" grpId="0"/>
      <p:bldP spid="3101" grpId="1"/>
      <p:bldP spid="3220" grpId="0" animBg="1"/>
      <p:bldP spid="3221" grpId="0"/>
      <p:bldP spid="3221" grpId="1"/>
      <p:bldP spid="3222" grpId="0" animBg="1"/>
      <p:bldP spid="3223" grpId="0"/>
      <p:bldP spid="3223" grpId="1"/>
      <p:bldP spid="3224" grpId="0" animBg="1"/>
      <p:bldP spid="3226" grpId="0"/>
      <p:bldP spid="3226" grpId="1"/>
      <p:bldP spid="3231" grpId="0"/>
      <p:bldP spid="3232" grpId="0"/>
      <p:bldP spid="3237" grpId="0" animBg="1"/>
      <p:bldP spid="19" grpId="0"/>
      <p:bldP spid="20" grpId="0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1154</TotalTime>
  <Words>71</Words>
  <Application>Microsoft Office PowerPoint</Application>
  <PresentationFormat>Presentación en pantalla (4:3)</PresentationFormat>
  <Paragraphs>13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AR CENA</vt:lpstr>
      <vt:lpstr>Arial</vt:lpstr>
      <vt:lpstr>Colonna MT</vt:lpstr>
      <vt:lpstr>Comic Sans MS</vt:lpstr>
      <vt:lpstr>Cambria</vt:lpstr>
      <vt:lpstr>Kristen ITC</vt:lpstr>
      <vt:lpstr>Diseño predeterminado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112</cp:revision>
  <dcterms:created xsi:type="dcterms:W3CDTF">2010-07-26T19:26:39Z</dcterms:created>
  <dcterms:modified xsi:type="dcterms:W3CDTF">2018-07-29T21:50:32Z</dcterms:modified>
</cp:coreProperties>
</file>