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20.jpg" ContentType="image/jpeg"/>
  <Override PartName="/ppt/media/image31.jpg" ContentType="image/jpeg"/>
  <Override PartName="/ppt/media/image36.jpg" ContentType="image/jpeg"/>
  <Override PartName="/ppt/media/image38.jpg" ContentType="image/jpeg"/>
  <Override PartName="/ppt/media/image40.jpg" ContentType="image/jpeg"/>
  <Override PartName="/ppt/media/image42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68" r:id="rId3"/>
    <p:sldId id="258" r:id="rId4"/>
    <p:sldId id="274" r:id="rId5"/>
    <p:sldId id="257" r:id="rId6"/>
    <p:sldId id="26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59" r:id="rId15"/>
    <p:sldId id="275" r:id="rId16"/>
    <p:sldId id="271" r:id="rId17"/>
    <p:sldId id="276" r:id="rId18"/>
  </p:sldIdLst>
  <p:sldSz cx="9144000" cy="5143500" type="screen16x9"/>
  <p:notesSz cx="6858000" cy="9144000"/>
  <p:embeddedFontLs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Kristen ITC" pitchFamily="66" charset="0"/>
      <p:regular r:id="rId24"/>
    </p:embeddedFont>
    <p:embeddedFont>
      <p:font typeface="Bradley Hand ITC" pitchFamily="66" charset="0"/>
      <p:regular r:id="rId25"/>
    </p:embeddedFont>
    <p:embeddedFont>
      <p:font typeface="Mister Fish" pitchFamily="2" charset="0"/>
      <p:regular r:id="rId26"/>
    </p:embeddedFont>
    <p:embeddedFont>
      <p:font typeface="Alex Brush" pitchFamily="2" charset="0"/>
      <p:regular r:id="rId27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54YXbSsaodGc4swInoe3g==" hashData="HL5MesHHLVfT3tqrjNKZMkknm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0000"/>
    <a:srgbClr val="230000"/>
    <a:srgbClr val="460000"/>
    <a:srgbClr val="6E0000"/>
    <a:srgbClr val="FF00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04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DE4E3E-C5F2-4F60-9969-4B58AD53E686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8C4FA1-44EE-4AC1-86B7-AE26D423F5CE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33435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8C4FA1-44EE-4AC1-86B7-AE26D423F5CE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51987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8C4FA1-44EE-4AC1-86B7-AE26D423F5CE}" type="slidenum">
              <a:rPr lang="es-AR" smtClean="0"/>
              <a:t>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153477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8C4FA1-44EE-4AC1-86B7-AE26D423F5CE}" type="slidenum">
              <a:rPr lang="es-AR" smtClean="0"/>
              <a:t>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51977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62908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60920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05240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11652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80501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7219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54673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59139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71887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94380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01448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959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E0000">
                <a:lumMod val="50000"/>
              </a:srgbClr>
            </a:gs>
            <a:gs pos="100000">
              <a:srgbClr val="370000"/>
            </a:gs>
            <a:gs pos="50000">
              <a:srgbClr val="FF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B317A-5C1B-4A48-BB02-597C2BDC68A9}" type="datetimeFigureOut">
              <a:rPr lang="es-AR" smtClean="0"/>
              <a:t>06/06/2015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27A45-69E4-4CD0-8A35-2869DCC94CDA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78492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gif"/><Relationship Id="rId10" Type="http://schemas.openxmlformats.org/officeDocument/2006/relationships/image" Target="../media/image10.png"/><Relationship Id="rId19" Type="http://schemas.openxmlformats.org/officeDocument/2006/relationships/image" Target="../media/image19.jp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5.png"/><Relationship Id="rId1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2.png"/><Relationship Id="rId20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4.png"/><Relationship Id="rId5" Type="http://schemas.openxmlformats.org/officeDocument/2006/relationships/image" Target="../media/image6.jpeg"/><Relationship Id="rId15" Type="http://schemas.openxmlformats.org/officeDocument/2006/relationships/image" Target="../media/image16.gif"/><Relationship Id="rId10" Type="http://schemas.openxmlformats.org/officeDocument/2006/relationships/image" Target="../media/image11.png"/><Relationship Id="rId19" Type="http://schemas.openxmlformats.org/officeDocument/2006/relationships/image" Target="../media/image18.gif"/><Relationship Id="rId4" Type="http://schemas.openxmlformats.org/officeDocument/2006/relationships/image" Target="../media/image20.jpg"/><Relationship Id="rId9" Type="http://schemas.openxmlformats.org/officeDocument/2006/relationships/image" Target="../media/image9.png"/><Relationship Id="rId1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7.png"/><Relationship Id="rId18" Type="http://schemas.openxmlformats.org/officeDocument/2006/relationships/image" Target="../media/image18.gif"/><Relationship Id="rId3" Type="http://schemas.openxmlformats.org/officeDocument/2006/relationships/image" Target="../media/image21.jpe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17" Type="http://schemas.openxmlformats.org/officeDocument/2006/relationships/image" Target="../media/image12.png"/><Relationship Id="rId2" Type="http://schemas.openxmlformats.org/officeDocument/2006/relationships/image" Target="../media/image3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5.png"/><Relationship Id="rId5" Type="http://schemas.openxmlformats.org/officeDocument/2006/relationships/image" Target="../media/image7.png"/><Relationship Id="rId15" Type="http://schemas.openxmlformats.org/officeDocument/2006/relationships/image" Target="../media/image16.gif"/><Relationship Id="rId10" Type="http://schemas.openxmlformats.org/officeDocument/2006/relationships/image" Target="../media/image4.png"/><Relationship Id="rId19" Type="http://schemas.openxmlformats.org/officeDocument/2006/relationships/image" Target="../media/image19.jpg"/><Relationship Id="rId4" Type="http://schemas.openxmlformats.org/officeDocument/2006/relationships/image" Target="../media/image22.jpeg"/><Relationship Id="rId9" Type="http://schemas.openxmlformats.org/officeDocument/2006/relationships/image" Target="../media/image11.png"/><Relationship Id="rId1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1.png"/><Relationship Id="rId18" Type="http://schemas.openxmlformats.org/officeDocument/2006/relationships/image" Target="../media/image18.gif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7.pn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13.png"/><Relationship Id="rId5" Type="http://schemas.openxmlformats.org/officeDocument/2006/relationships/image" Target="../media/image23.jpeg"/><Relationship Id="rId15" Type="http://schemas.openxmlformats.org/officeDocument/2006/relationships/image" Target="../media/image15.gif"/><Relationship Id="rId10" Type="http://schemas.openxmlformats.org/officeDocument/2006/relationships/image" Target="../media/image5.png"/><Relationship Id="rId19" Type="http://schemas.openxmlformats.org/officeDocument/2006/relationships/image" Target="../media/image19.jpg"/><Relationship Id="rId4" Type="http://schemas.openxmlformats.org/officeDocument/2006/relationships/image" Target="../media/image8.png"/><Relationship Id="rId9" Type="http://schemas.openxmlformats.org/officeDocument/2006/relationships/image" Target="../media/image4.pn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18" Type="http://schemas.openxmlformats.org/officeDocument/2006/relationships/image" Target="../media/image18.gif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3.pn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13.png"/><Relationship Id="rId5" Type="http://schemas.openxmlformats.org/officeDocument/2006/relationships/image" Target="../media/image25.jpeg"/><Relationship Id="rId15" Type="http://schemas.openxmlformats.org/officeDocument/2006/relationships/image" Target="../media/image16.gif"/><Relationship Id="rId10" Type="http://schemas.openxmlformats.org/officeDocument/2006/relationships/image" Target="../media/image9.png"/><Relationship Id="rId19" Type="http://schemas.openxmlformats.org/officeDocument/2006/relationships/image" Target="../media/image19.jp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gif"/><Relationship Id="rId18" Type="http://schemas.openxmlformats.org/officeDocument/2006/relationships/image" Target="../media/image18.gif"/><Relationship Id="rId3" Type="http://schemas.openxmlformats.org/officeDocument/2006/relationships/image" Target="../media/image27.jpeg"/><Relationship Id="rId7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openxmlformats.org/officeDocument/2006/relationships/image" Target="../media/image14.png"/><Relationship Id="rId2" Type="http://schemas.openxmlformats.org/officeDocument/2006/relationships/image" Target="../media/image3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1.png"/><Relationship Id="rId10" Type="http://schemas.openxmlformats.org/officeDocument/2006/relationships/image" Target="../media/image5.png"/><Relationship Id="rId19" Type="http://schemas.openxmlformats.org/officeDocument/2006/relationships/image" Target="../media/image19.jpg"/><Relationship Id="rId4" Type="http://schemas.openxmlformats.org/officeDocument/2006/relationships/image" Target="../media/image28.jpeg"/><Relationship Id="rId9" Type="http://schemas.openxmlformats.org/officeDocument/2006/relationships/image" Target="../media/image9.png"/><Relationship Id="rId1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18" Type="http://schemas.openxmlformats.org/officeDocument/2006/relationships/image" Target="../media/image18.gif"/><Relationship Id="rId3" Type="http://schemas.openxmlformats.org/officeDocument/2006/relationships/image" Target="../media/image29.jpeg"/><Relationship Id="rId7" Type="http://schemas.openxmlformats.org/officeDocument/2006/relationships/image" Target="../media/image8.png"/><Relationship Id="rId12" Type="http://schemas.openxmlformats.org/officeDocument/2006/relationships/image" Target="../media/image12.png"/><Relationship Id="rId17" Type="http://schemas.openxmlformats.org/officeDocument/2006/relationships/image" Target="../media/image11.png"/><Relationship Id="rId2" Type="http://schemas.openxmlformats.org/officeDocument/2006/relationships/image" Target="../media/image3.pn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5.png"/><Relationship Id="rId19" Type="http://schemas.openxmlformats.org/officeDocument/2006/relationships/image" Target="../media/image19.jpg"/><Relationship Id="rId4" Type="http://schemas.openxmlformats.org/officeDocument/2006/relationships/image" Target="../media/image30.jpeg"/><Relationship Id="rId9" Type="http://schemas.openxmlformats.org/officeDocument/2006/relationships/image" Target="../media/image9.png"/><Relationship Id="rId1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6.gif"/><Relationship Id="rId18" Type="http://schemas.openxmlformats.org/officeDocument/2006/relationships/image" Target="../media/image18.gif"/><Relationship Id="rId3" Type="http://schemas.openxmlformats.org/officeDocument/2006/relationships/image" Target="../media/image31.jp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17" Type="http://schemas.openxmlformats.org/officeDocument/2006/relationships/image" Target="../media/image12.png"/><Relationship Id="rId2" Type="http://schemas.openxmlformats.org/officeDocument/2006/relationships/image" Target="../media/image3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4.png"/><Relationship Id="rId5" Type="http://schemas.openxmlformats.org/officeDocument/2006/relationships/image" Target="../media/image7.png"/><Relationship Id="rId15" Type="http://schemas.openxmlformats.org/officeDocument/2006/relationships/image" Target="../media/image15.gif"/><Relationship Id="rId10" Type="http://schemas.openxmlformats.org/officeDocument/2006/relationships/image" Target="../media/image11.png"/><Relationship Id="rId19" Type="http://schemas.openxmlformats.org/officeDocument/2006/relationships/image" Target="../media/image19.jpg"/><Relationship Id="rId4" Type="http://schemas.openxmlformats.org/officeDocument/2006/relationships/image" Target="../media/image32.jpeg"/><Relationship Id="rId9" Type="http://schemas.openxmlformats.org/officeDocument/2006/relationships/image" Target="../media/image5.png"/><Relationship Id="rId1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5.gif"/><Relationship Id="rId18" Type="http://schemas.openxmlformats.org/officeDocument/2006/relationships/image" Target="../media/image18.gif"/><Relationship Id="rId3" Type="http://schemas.openxmlformats.org/officeDocument/2006/relationships/image" Target="../media/image33.jpe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11.png"/><Relationship Id="rId2" Type="http://schemas.openxmlformats.org/officeDocument/2006/relationships/image" Target="../media/image3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6.gif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openxmlformats.org/officeDocument/2006/relationships/image" Target="../media/image14.png"/><Relationship Id="rId19" Type="http://schemas.openxmlformats.org/officeDocument/2006/relationships/image" Target="../media/image19.jpg"/><Relationship Id="rId4" Type="http://schemas.openxmlformats.org/officeDocument/2006/relationships/image" Target="../media/image34.jpeg"/><Relationship Id="rId9" Type="http://schemas.openxmlformats.org/officeDocument/2006/relationships/image" Target="../media/image4.png"/><Relationship Id="rId1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5.gif"/><Relationship Id="rId18" Type="http://schemas.openxmlformats.org/officeDocument/2006/relationships/image" Target="../media/image18.gif"/><Relationship Id="rId3" Type="http://schemas.openxmlformats.org/officeDocument/2006/relationships/image" Target="../media/image35.jpe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11.png"/><Relationship Id="rId2" Type="http://schemas.openxmlformats.org/officeDocument/2006/relationships/image" Target="../media/image3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6.gif"/><Relationship Id="rId5" Type="http://schemas.openxmlformats.org/officeDocument/2006/relationships/image" Target="../media/image7.png"/><Relationship Id="rId15" Type="http://schemas.openxmlformats.org/officeDocument/2006/relationships/image" Target="../media/image13.png"/><Relationship Id="rId10" Type="http://schemas.openxmlformats.org/officeDocument/2006/relationships/image" Target="../media/image14.png"/><Relationship Id="rId19" Type="http://schemas.openxmlformats.org/officeDocument/2006/relationships/image" Target="../media/image19.jpg"/><Relationship Id="rId4" Type="http://schemas.openxmlformats.org/officeDocument/2006/relationships/image" Target="../media/image36.jpg"/><Relationship Id="rId9" Type="http://schemas.openxmlformats.org/officeDocument/2006/relationships/image" Target="../media/image4.png"/><Relationship Id="rId1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gif"/><Relationship Id="rId18" Type="http://schemas.openxmlformats.org/officeDocument/2006/relationships/image" Target="../media/image18.gif"/><Relationship Id="rId3" Type="http://schemas.openxmlformats.org/officeDocument/2006/relationships/image" Target="../media/image37.jpeg"/><Relationship Id="rId7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openxmlformats.org/officeDocument/2006/relationships/image" Target="../media/image11.png"/><Relationship Id="rId2" Type="http://schemas.openxmlformats.org/officeDocument/2006/relationships/image" Target="../media/image3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6.gif"/><Relationship Id="rId5" Type="http://schemas.openxmlformats.org/officeDocument/2006/relationships/image" Target="../media/image4.png"/><Relationship Id="rId15" Type="http://schemas.openxmlformats.org/officeDocument/2006/relationships/image" Target="../media/image12.png"/><Relationship Id="rId10" Type="http://schemas.openxmlformats.org/officeDocument/2006/relationships/image" Target="../media/image14.png"/><Relationship Id="rId19" Type="http://schemas.openxmlformats.org/officeDocument/2006/relationships/image" Target="../media/image19.jpg"/><Relationship Id="rId4" Type="http://schemas.openxmlformats.org/officeDocument/2006/relationships/image" Target="../media/image38.jpg"/><Relationship Id="rId9" Type="http://schemas.openxmlformats.org/officeDocument/2006/relationships/image" Target="../media/image39.png"/><Relationship Id="rId1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5.gif"/><Relationship Id="rId18" Type="http://schemas.openxmlformats.org/officeDocument/2006/relationships/image" Target="../media/image18.gif"/><Relationship Id="rId3" Type="http://schemas.openxmlformats.org/officeDocument/2006/relationships/image" Target="../media/image40.jp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11.png"/><Relationship Id="rId2" Type="http://schemas.openxmlformats.org/officeDocument/2006/relationships/image" Target="../media/image3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6.gif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openxmlformats.org/officeDocument/2006/relationships/image" Target="../media/image14.png"/><Relationship Id="rId19" Type="http://schemas.openxmlformats.org/officeDocument/2006/relationships/image" Target="../media/image19.jpg"/><Relationship Id="rId4" Type="http://schemas.openxmlformats.org/officeDocument/2006/relationships/image" Target="../media/image41.jpeg"/><Relationship Id="rId9" Type="http://schemas.openxmlformats.org/officeDocument/2006/relationships/image" Target="../media/image4.png"/><Relationship Id="rId1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6.gif"/><Relationship Id="rId18" Type="http://schemas.openxmlformats.org/officeDocument/2006/relationships/image" Target="../media/image19.jpg"/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8.gif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5" Type="http://schemas.openxmlformats.org/officeDocument/2006/relationships/image" Target="../media/image5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42.jpg"/><Relationship Id="rId1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rain - Hey, Soul Sister (mp3cut.net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38084" y="-10382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21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Art Meets Mathematics: Dizzying Geometric GIFs by David Whyte gifs geometric animation 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56" y="0"/>
            <a:ext cx="9125744" cy="5143500"/>
          </a:xfrm>
          <a:prstGeom prst="rect">
            <a:avLst/>
          </a:prstGeom>
          <a:noFill/>
        </p:spPr>
      </p:pic>
      <p:sp>
        <p:nvSpPr>
          <p:cNvPr id="4" name="3 Trapecio"/>
          <p:cNvSpPr/>
          <p:nvPr/>
        </p:nvSpPr>
        <p:spPr>
          <a:xfrm>
            <a:off x="1907704" y="4184063"/>
            <a:ext cx="7380000" cy="1152212"/>
          </a:xfrm>
          <a:prstGeom prst="trapezoid">
            <a:avLst>
              <a:gd name="adj" fmla="val 73218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  <a:scene3d>
            <a:camera prst="orthographicFront">
              <a:rot lat="14400000" lon="2520000" rev="8400000"/>
            </a:camera>
            <a:lightRig rig="threePt" dir="t">
              <a:rot lat="0" lon="0" rev="12000000"/>
            </a:lightRig>
          </a:scene3d>
          <a:sp3d extrusionH="158750" contourW="6350" prstMaterial="plastic">
            <a:bevelT w="133350" h="133350"/>
            <a:bevelB w="133350" h="133350"/>
            <a:extrusionClr>
              <a:schemeClr val="accent2">
                <a:lumMod val="75000"/>
              </a:schemeClr>
            </a:extrusionClr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Trapecio"/>
          <p:cNvSpPr/>
          <p:nvPr/>
        </p:nvSpPr>
        <p:spPr>
          <a:xfrm>
            <a:off x="1152791" y="3459420"/>
            <a:ext cx="7380000" cy="1098931"/>
          </a:xfrm>
          <a:prstGeom prst="trapezoid">
            <a:avLst>
              <a:gd name="adj" fmla="val 73218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  <a:scene3d>
            <a:camera prst="orthographicFront">
              <a:rot lat="14400000" lon="2520000" rev="8400000"/>
            </a:camera>
            <a:lightRig rig="threePt" dir="t">
              <a:rot lat="0" lon="0" rev="12000000"/>
            </a:lightRig>
          </a:scene3d>
          <a:sp3d extrusionH="158750" contourW="6350" prstMaterial="plastic">
            <a:bevelT w="133350" h="133350"/>
            <a:bevelB w="133350" h="133350"/>
            <a:extrusionClr>
              <a:schemeClr val="accent2">
                <a:lumMod val="75000"/>
              </a:schemeClr>
            </a:extrusionClr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Trapecio"/>
          <p:cNvSpPr/>
          <p:nvPr/>
        </p:nvSpPr>
        <p:spPr>
          <a:xfrm>
            <a:off x="324107" y="2752942"/>
            <a:ext cx="7380000" cy="1014924"/>
          </a:xfrm>
          <a:prstGeom prst="trapezoid">
            <a:avLst>
              <a:gd name="adj" fmla="val 73218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  <a:scene3d>
            <a:camera prst="orthographicFront">
              <a:rot lat="14400000" lon="2520000" rev="8400000"/>
            </a:camera>
            <a:lightRig rig="threePt" dir="t">
              <a:rot lat="0" lon="0" rev="12000000"/>
            </a:lightRig>
          </a:scene3d>
          <a:sp3d extrusionH="158750" contourW="6350" prstMaterial="plastic">
            <a:bevelT w="133350" h="133350"/>
            <a:bevelB w="133350" h="133350"/>
            <a:extrusionClr>
              <a:schemeClr val="accent2">
                <a:lumMod val="75000"/>
              </a:schemeClr>
            </a:extrusionClr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CuadroTexto"/>
          <p:cNvSpPr txBox="1"/>
          <p:nvPr/>
        </p:nvSpPr>
        <p:spPr>
          <a:xfrm>
            <a:off x="2557907" y="5596086"/>
            <a:ext cx="6259855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96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Frases de amor inolvidables</a:t>
            </a:r>
            <a:endParaRPr lang="es-AR" sz="96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sp>
        <p:nvSpPr>
          <p:cNvPr id="10" name="9 Elipse"/>
          <p:cNvSpPr/>
          <p:nvPr/>
        </p:nvSpPr>
        <p:spPr>
          <a:xfrm>
            <a:off x="196695" y="2220711"/>
            <a:ext cx="1418125" cy="7020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  <a:effectLst>
            <a:softEdge rad="139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CuadroTexto"/>
          <p:cNvSpPr txBox="1"/>
          <p:nvPr/>
        </p:nvSpPr>
        <p:spPr>
          <a:xfrm>
            <a:off x="7668107" y="5231976"/>
            <a:ext cx="170431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6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 </a:t>
            </a:r>
            <a:r>
              <a:rPr lang="es-AR" sz="20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Bradley Hand ITC" pitchFamily="66" charset="0"/>
              </a:rPr>
              <a:t>2015</a:t>
            </a:r>
            <a:endParaRPr lang="es-AR" sz="20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Bradley Hand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300192" y="5377633"/>
            <a:ext cx="177561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6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Avance automático</a:t>
            </a:r>
            <a:endParaRPr lang="es-AR" sz="20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19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5000">
        <p14:rippl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4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2812 -0.438 C -0.02483 -0.44263 -0.01459 -0.44016 -0.0106 -0.43831 C 0.00973 -0.42536 0.01667 -0.33591 0.00313 -0.2554 C 0.00938 -0.29766 0.02761 -0.3285 0.03889 -0.32203 C 0.05018 -0.31586 0.05191 -0.27237 0.04497 -0.23165 C 0.04879 -0.2517 0.05799 -0.26774 0.0632 -0.26465 C 0.06841 -0.26311 0.06962 -0.23844 0.06615 -0.21777 C 0.06893 -0.23412 0.07223 -0.23689 0.07587 -0.23473 C 0.07778 -0.2335 0.07882 -0.22147 0.07674 -0.2116 C 0.07796 -0.21777 0.08055 -0.22147 0.08212 -0.22085 C 0.08212 -0.22116 0.08455 -0.21561 0.08212 -0.20882 C 0.08386 -0.21253 0.08403 -0.21407 0.08455 -0.21376 C 0.08455 -0.21283 0.08594 -0.20975 0.0849 -0.20636 C 0.08577 -0.20852 0.08594 -0.20975 0.08628 -0.20944 C 0.08612 -0.20882 0.08733 -0.20944 0.08681 -0.20821 C 0.08767 -0.20636 0.08733 -0.20944 0.08785 -0.2079 C 0.08889 -0.20728 0.08767 -0.20728 0.08767 -0.20636 C 0.08855 -0.20882 0.0882 -0.20728 0.08855 -0.20882 C 0.08958 -0.20852 0.08923 -0.20636 0.08907 -0.20605 " pathEditMode="relative" rAng="1133487" ptsTypes="fffffffffffffffffff">
                                      <p:cBhvr>
                                        <p:cTn id="78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37" y="11228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54" presetClass="path" presetSubtype="0" fill="hold" grpId="2" nodeType="withEffect">
                                  <p:stCondLst>
                                    <p:cond delay="2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11632 -0.5958 C -0.11198 -0.59519 -0.1 -0.59364 -0.09653 -0.59056 C -0.07448 -0.57698 -0.06285 -0.50262 -0.07535 -0.444 C -0.06945 -0.47177 -0.0507 -0.49522 -0.0408 -0.4875 C -0.02987 -0.47979 -0.02466 -0.44307 -0.03003 -0.41345 C -0.02778 -0.42857 -0.0191 -0.44153 -0.01303 -0.43629 C -0.0073 -0.43197 -0.00435 -0.41592 -0.00747 -0.39772 C -0.00607 -0.40636 -0.00138 -0.41129 0.00226 -0.41129 C 0.00382 -0.4079 0.00538 -0.39926 0.00435 -0.39 C 0.00608 -0.39494 0.00695 -0.39772 0.0085 -0.39833 C 0.01007 -0.39648 0.01129 -0.39124 0.01025 -0.38784 C 0.01129 -0.39 0.01233 -0.39031 0.01285 -0.3897 C 0.01129 -0.38815 0.01337 -0.38754 0.01337 -0.38538 C 0.01337 -0.38692 0.01337 -0.38754 0.01389 -0.38754 C 0.01441 -0.38599 0.01546 -0.3863 0.01476 -0.38476 C 0.01459 -0.38383 0.01546 -0.3863 0.01494 -0.38538 C 0.01563 -0.38661 0.01546 -0.3863 0.01563 -0.38383 C 0.01511 -0.38445 0.0165 -0.38352 0.01598 -0.38507 C 0.01737 -0.38414 0.01771 -0.38383 0.01771 -0.38414 " pathEditMode="relative" rAng="1185112" ptsTypes="fffffffffffffffffff">
                                      <p:cBhvr>
                                        <p:cTn id="80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10336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4" presetClass="path" presetSubtype="0" fill="hold" grpId="1" nodeType="withEffect">
                                  <p:stCondLst>
                                    <p:cond delay="5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19931 -0.73866 C -0.19636 -0.73835 -0.18733 -0.73311 -0.18473 -0.73002 C -0.16719 -0.71244 -0.16407 -0.64641 -0.179 -0.59982 C -0.17119 -0.6245 -0.15469 -0.63715 -0.14566 -0.62913 C -0.13716 -0.61987 -0.13594 -0.58747 -0.14393 -0.56372 C -0.14011 -0.57575 -0.1316 -0.58315 -0.12709 -0.57853 C -0.12257 -0.5739 -0.12188 -0.55754 -0.12587 -0.54489 C -0.12362 -0.55199 -0.11928 -0.55415 -0.11737 -0.55292 C -0.11546 -0.55045 -0.11476 -0.54273 -0.11667 -0.53564 C -0.11546 -0.53934 -0.1132 -0.54273 -0.1125 -0.53965 C -0.11198 -0.53903 -0.11112 -0.53471 -0.11216 -0.53101 C -0.11146 -0.53224 -0.11094 -0.53348 -0.10973 -0.53286 C -0.11042 -0.53255 -0.10938 -0.53008 -0.10973 -0.52823 C -0.10938 -0.52947 -0.10938 -0.53008 -0.10834 -0.53008 C -0.10851 -0.52885 -0.10834 -0.52854 -0.10851 -0.52823 C -0.10834 -0.52854 -0.10851 -0.52823 -0.10799 -0.5307 C -0.10764 -0.52762 -0.10747 -0.52916 -0.10764 -0.52916 C -0.10678 -0.52823 -0.10695 -0.52854 -0.10643 -0.52762 C -0.10625 -0.52885 -0.10591 -0.52823 -0.10625 -0.52762 " pathEditMode="relative" rAng="1800271" ptsTypes="fffffffffffffffffff">
                                      <p:cBhvr>
                                        <p:cTn id="82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5" y="10398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5" presetClass="path" presetSubtype="0" accel="50000" decel="50000" fill="hold" grpId="2" nodeType="withEffect">
                                  <p:stCondLst>
                                    <p:cond delay="6600"/>
                                  </p:stCondLst>
                                  <p:childTnLst>
                                    <p:animMotion origin="layout" path="M 0.66146 -0.0108 L 1.11111E-6 3.81863E-6 " pathEditMode="relative" rAng="0" ptsTypes="AA">
                                      <p:cBhvr>
                                        <p:cTn id="87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5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600"/>
                            </p:stCondLst>
                            <p:childTnLst>
                              <p:par>
                                <p:cTn id="89" presetID="54" presetClass="pat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9028 -0.25949 C -0.08784 -0.2632 -0.07916 -0.26073 -0.07587 -0.25918 C -0.05868 -0.24838 -0.05243 -0.1731 -0.06406 -0.10553 C -0.05833 -0.14101 -0.04253 -0.16724 -0.03333 -0.16199 C -0.02448 -0.15613 -0.02257 -0.11941 -0.02795 -0.0864 C -0.02517 -0.10306 -0.01718 -0.1154 -0.01267 -0.11355 C -0.00833 -0.11139 -0.00729 -0.09133 -0.01041 -0.07375 C -0.00781 -0.08856 -0.00521 -0.08979 -0.00191 -0.08794 C -0.00034 -0.08763 0.00052 -0.07807 -0.00104 -0.06881 C -0.00034 -0.07467 0.00226 -0.07714 0.00313 -0.07622 C 0.0033 -0.07714 0.00556 -0.07313 0.00365 -0.06696 C 0.00504 -0.06943 0.00538 -0.07128 0.00538 -0.07035 C 0.00556 -0.06912 0.00643 -0.06788 0.00538 -0.06542 C 0.0066 -0.06634 0.00643 -0.06788 0.00695 -0.06696 C 0.00695 -0.06665 0.00782 -0.06696 0.00729 -0.06573 C 0.00816 -0.06418 0.00782 -0.06696 0.00799 -0.06603 C 0.00886 -0.06573 0.00799 -0.06603 0.00816 -0.06418 C 0.00903 -0.06634 0.00868 -0.06603 0.00903 -0.06634 C 0.00955 -0.06665 0.00938 -0.06449 0.00972 -0.06357 " pathEditMode="relative" rAng="1133487" ptsTypes="fffffffffffffffffff">
                                      <p:cBhvr>
                                        <p:cTn id="90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" y="953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3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81863E-6 L 0.66145 -0.0108 " pathEditMode="relative" rAng="0" ptsTypes="AA">
                                      <p:cBhvr>
                                        <p:cTn id="92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73" y="-555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54" presetClass="path" presetSubtype="0" fill="hold" grpId="1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13542 -0.41222 C -0.13229 -0.41191 -0.12361 -0.40666 -0.12083 -0.40389 C -0.10312 -0.38661 -0.09739 -0.33014 -0.10955 -0.29003 C -0.10347 -0.3107 -0.08767 -0.32027 -0.07917 -0.31194 C -0.06996 -0.30268 -0.06753 -0.27491 -0.07378 -0.25486 C -0.07031 -0.26473 -0.06285 -0.27029 -0.05833 -0.26566 C -0.05382 -0.26134 -0.05191 -0.24714 -0.05538 -0.23635 C -0.05364 -0.24252 -0.05017 -0.24468 -0.04792 -0.24252 C -0.04548 -0.24005 -0.04462 -0.23264 -0.04601 -0.22801 C -0.04479 -0.23017 -0.0434 -0.23233 -0.04219 -0.23079 C -0.04201 -0.23079 -0.04097 -0.22616 -0.04114 -0.22369 C -0.04114 -0.22462 -0.04028 -0.22555 -0.03941 -0.22462 C -0.03958 -0.22493 -0.03923 -0.22246 -0.03923 -0.22092 C -0.03923 -0.22184 -0.03923 -0.22246 -0.03854 -0.22215 C -0.03802 -0.22153 -0.0375 -0.22092 -0.0375 -0.21999 C -0.03785 -0.2203 -0.0375 -0.22061 -0.03715 -0.22061 C -0.0368 -0.2203 -0.03698 -0.21968 -0.03715 -0.21999 C -0.03628 -0.21876 -0.03646 -0.21999 -0.03594 -0.21938 C -0.03576 -0.21938 -0.03594 -0.21907 -0.03594 -0.21845 " pathEditMode="relative" rAng="1742706" ptsTypes="fffffffffffffffffff">
                                      <p:cBhvr>
                                        <p:cTn id="94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9503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5" presetClass="path" presetSubtype="0" accel="50000" decel="50000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66146 -0.0108 L -2.77778E-7 3.81863E-6 " pathEditMode="relative" rAng="0" ptsTypes="AA">
                                      <p:cBhvr>
                                        <p:cTn id="96" dur="22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5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7800"/>
                            </p:stCondLst>
                            <p:childTnLst>
                              <p:par>
                                <p:cTn id="98" presetID="54" presetClass="pat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1007 -0.2345 C -0.09827 -0.23758 -0.09011 -0.2345 -0.08698 -0.23357 C -0.07066 -0.22308 -0.06337 -0.15798 -0.07309 -0.10121 C -0.06841 -0.13114 -0.05417 -0.15242 -0.04566 -0.1478 C -0.03681 -0.14224 -0.03438 -0.11046 -0.03907 -0.08269 C -0.03664 -0.09627 -0.02934 -0.10707 -0.02518 -0.10491 C -0.02136 -0.10337 -0.01997 -0.08578 -0.0224 -0.07128 C -0.02049 -0.08331 -0.01789 -0.08424 -0.01476 -0.08238 C -0.01303 -0.08208 -0.01216 -0.07375 -0.01337 -0.06603 C -0.01285 -0.07097 -0.01059 -0.07282 -0.00973 -0.07189 C -0.00955 -0.07282 -0.00764 -0.06943 -0.00921 -0.06418 C -0.00799 -0.06665 -0.00799 -0.06788 -0.00764 -0.06696 C -0.0073 -0.06634 -0.0066 -0.0648 -0.0073 -0.06264 C -0.0066 -0.06356 -0.0066 -0.0648 -0.00608 -0.06418 C -0.00608 -0.06387 -0.00539 -0.06418 -0.00556 -0.06295 C -0.00504 -0.0614 -0.00539 -0.06418 -0.00504 -0.06325 C -0.00417 -0.06295 -0.00504 -0.06325 -0.00504 -0.0614 C -0.004 -0.06325 -0.00452 -0.06295 -0.004 -0.06325 C -0.00348 -0.06356 -0.00382 -0.06171 -0.00348 -0.0614 " pathEditMode="relative" rAng="1133487" ptsTypes="fffffffffffffffffff">
                                      <p:cBhvr>
                                        <p:cTn id="99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8423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81863E-6 L 0.66146 -0.0108 " pathEditMode="relative" rAng="0" ptsTypes="AA">
                                      <p:cBhvr>
                                        <p:cTn id="101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73" y="-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800"/>
                            </p:stCondLst>
                            <p:childTnLst>
                              <p:par>
                                <p:cTn id="103" presetID="63" presetClass="path" presetSubtype="0" accel="50000" decel="5000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54843E-6 L 0.36163 -1.54843E-6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1800"/>
                            </p:stCondLst>
                            <p:childTnLst>
                              <p:par>
                                <p:cTn id="106" presetID="31" presetClass="exit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1"/>
      <p:bldP spid="7" grpId="2"/>
      <p:bldP spid="7" grpId="3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8" grpId="2"/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74 Rectángulo"/>
          <p:cNvSpPr/>
          <p:nvPr/>
        </p:nvSpPr>
        <p:spPr>
          <a:xfrm>
            <a:off x="0" y="3318261"/>
            <a:ext cx="9144000" cy="256585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6" name="75 Rectángulo"/>
          <p:cNvSpPr/>
          <p:nvPr/>
        </p:nvSpPr>
        <p:spPr>
          <a:xfrm>
            <a:off x="1219201" y="-290568"/>
            <a:ext cx="6800850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219200" y="-290568"/>
            <a:ext cx="6829074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3562" y="3316113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83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63" name="62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3340" cy="2800800"/>
          </a:xfrm>
          <a:prstGeom prst="rect">
            <a:avLst/>
          </a:prstGeom>
        </p:spPr>
      </p:pic>
      <p:pic>
        <p:nvPicPr>
          <p:cNvPr id="19" name="Picture 2"/>
          <p:cNvPicPr>
            <a:picLocks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5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4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rrowheads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9265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80140" y="-416515"/>
            <a:ext cx="230400" cy="372086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  <a:tileRect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16 Rectángulo"/>
          <p:cNvSpPr/>
          <p:nvPr/>
        </p:nvSpPr>
        <p:spPr>
          <a:xfrm>
            <a:off x="1864475" y="-423140"/>
            <a:ext cx="230400" cy="372086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  <a:tileRect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8" name="17 Rectángulo"/>
          <p:cNvSpPr/>
          <p:nvPr/>
        </p:nvSpPr>
        <p:spPr>
          <a:xfrm>
            <a:off x="2138329" y="-41630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2" name="21 Rectángulo"/>
          <p:cNvSpPr/>
          <p:nvPr/>
        </p:nvSpPr>
        <p:spPr>
          <a:xfrm>
            <a:off x="2417901" y="-414979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4" name="23 Rectángulo"/>
          <p:cNvSpPr/>
          <p:nvPr/>
        </p:nvSpPr>
        <p:spPr>
          <a:xfrm>
            <a:off x="2692731" y="-41630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5" name="24 Rectángulo"/>
          <p:cNvSpPr/>
          <p:nvPr/>
        </p:nvSpPr>
        <p:spPr>
          <a:xfrm>
            <a:off x="2971426" y="-415502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6" name="25 Rectángulo"/>
          <p:cNvSpPr/>
          <p:nvPr/>
        </p:nvSpPr>
        <p:spPr>
          <a:xfrm>
            <a:off x="3246842" y="-41630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7" name="26 Rectángulo"/>
          <p:cNvSpPr/>
          <p:nvPr/>
        </p:nvSpPr>
        <p:spPr>
          <a:xfrm>
            <a:off x="3510512" y="-414979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8" name="27 Rectángulo"/>
          <p:cNvSpPr/>
          <p:nvPr/>
        </p:nvSpPr>
        <p:spPr>
          <a:xfrm>
            <a:off x="3783794" y="-41630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9" name="28 Rectángulo"/>
          <p:cNvSpPr/>
          <p:nvPr/>
        </p:nvSpPr>
        <p:spPr>
          <a:xfrm>
            <a:off x="4063366" y="-414979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0" name="29 Rectángulo"/>
          <p:cNvSpPr/>
          <p:nvPr/>
        </p:nvSpPr>
        <p:spPr>
          <a:xfrm>
            <a:off x="4335292" y="-413863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2" name="51 Rectángulo"/>
          <p:cNvSpPr/>
          <p:nvPr/>
        </p:nvSpPr>
        <p:spPr>
          <a:xfrm>
            <a:off x="7086637" y="-40371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3" name="42 Rectángulo"/>
          <p:cNvSpPr/>
          <p:nvPr/>
        </p:nvSpPr>
        <p:spPr>
          <a:xfrm>
            <a:off x="4608174" y="-405251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4" name="43 Rectángulo"/>
          <p:cNvSpPr/>
          <p:nvPr/>
        </p:nvSpPr>
        <p:spPr>
          <a:xfrm>
            <a:off x="4882983" y="-40392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5" name="44 Rectángulo"/>
          <p:cNvSpPr/>
          <p:nvPr/>
        </p:nvSpPr>
        <p:spPr>
          <a:xfrm>
            <a:off x="5156837" y="-405041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6" name="45 Rectángulo"/>
          <p:cNvSpPr/>
          <p:nvPr/>
        </p:nvSpPr>
        <p:spPr>
          <a:xfrm>
            <a:off x="5431246" y="-40371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7" name="46 Rectángulo"/>
          <p:cNvSpPr/>
          <p:nvPr/>
        </p:nvSpPr>
        <p:spPr>
          <a:xfrm>
            <a:off x="5706476" y="-405041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8" name="47 Rectángulo"/>
          <p:cNvSpPr/>
          <p:nvPr/>
        </p:nvSpPr>
        <p:spPr>
          <a:xfrm>
            <a:off x="5986049" y="-40371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9" name="48 Rectángulo"/>
          <p:cNvSpPr/>
          <p:nvPr/>
        </p:nvSpPr>
        <p:spPr>
          <a:xfrm>
            <a:off x="6263737" y="-405041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Rectángulo"/>
          <p:cNvSpPr/>
          <p:nvPr/>
        </p:nvSpPr>
        <p:spPr>
          <a:xfrm>
            <a:off x="6538546" y="-403715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1" name="50 Rectángulo"/>
          <p:cNvSpPr/>
          <p:nvPr/>
        </p:nvSpPr>
        <p:spPr>
          <a:xfrm>
            <a:off x="6811828" y="-405041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2" name="41 Rectángulo"/>
          <p:cNvSpPr/>
          <p:nvPr/>
        </p:nvSpPr>
        <p:spPr>
          <a:xfrm>
            <a:off x="1219200" y="-546708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3" name="52 Rectángulo"/>
          <p:cNvSpPr/>
          <p:nvPr/>
        </p:nvSpPr>
        <p:spPr>
          <a:xfrm>
            <a:off x="7363326" y="-402599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4" name="53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69 Imagen"/>
          <p:cNvPicPr>
            <a:picLocks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73" name="72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77" name="76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0" name="79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81" name="80 Imagen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71" name="70 Imagen"/>
          <p:cNvPicPr>
            <a:picLocks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78" name="77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79" name="78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2" name="81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83" name="82 Imagen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sp>
        <p:nvSpPr>
          <p:cNvPr id="56" name="55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8" name="57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59" name="58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4" name="63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3" name="2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5" name="64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26672555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7.40741E-7 L -0.33125 0.004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3" y="2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2993 0.005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96" y="24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27292 0.006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30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24409 0.000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35" y="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21042 0.0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51" y="1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18125 0.004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8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15416 0.001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39" y="9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12378 0.0006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3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09062 0.0006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3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6.17284E-7 L -0.06302 0.0061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30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56 -1.97531E-6 L -0.02812 0.001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6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3298 -0.00493 L -0.2967 -0.00031 " pathEditMode="relative" rAng="0" ptsTypes="AA">
                                      <p:cBhvr>
                                        <p:cTn id="28" dur="20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3" y="21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6146 -0.00493 L -0.23663 -0.00061 " pathEditMode="relative" rAng="0" ptsTypes="AA">
                                      <p:cBhvr>
                                        <p:cTn id="30" dur="2000" spd="-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21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9253 -0.00709 L -0.17882 -0.00092 " pathEditMode="relative" rAng="0" ptsTypes="AA">
                                      <p:cBhvr>
                                        <p:cTn id="32" dur="2000" spd="-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30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12518 -0.0074 L -0.11718 -0.00216 " pathEditMode="relative" rAng="0" ptsTypes="AA">
                                      <p:cBhvr>
                                        <p:cTn id="34" dur="2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18" y="24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1526 -0.0037 L -0.05625 -4.69136E-6 " pathEditMode="relative" rAng="0" ptsTypes="AA">
                                      <p:cBhvr>
                                        <p:cTn id="36" dur="2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51" y="18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18385 -0.00586 L 0.00416 -0.00185 " pathEditMode="relative" rAng="0" ptsTypes="AA">
                                      <p:cBhvr>
                                        <p:cTn id="38" dur="2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8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21632 -0.00555 L 0.06372 -0.00154 " pathEditMode="relative" rAng="0" ptsTypes="AA">
                                      <p:cBhvr>
                                        <p:cTn id="40" dur="2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39" y="18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24549 -0.00463 L 0.12327 -0.00401 " pathEditMode="relative" rAng="0" ptsTypes="AA">
                                      <p:cBhvr>
                                        <p:cTn id="42" dur="2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3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27396 -0.00432 L 0.1849 -0.0037 " pathEditMode="relative" rAng="0" ptsTypes="AA">
                                      <p:cBhvr>
                                        <p:cTn id="44" dur="200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3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30764 -0.00802 L 0.24375 -0.0037 " pathEditMode="relative" rAng="0" ptsTypes="AA">
                                      <p:cBhvr>
                                        <p:cTn id="46" dur="2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4" y="21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33525 -0.00432 L 0.30573 -0.00555 " pathEditMode="relative" rAng="0" ptsTypes="AA">
                                      <p:cBhvr>
                                        <p:cTn id="48" dur="2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-6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2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60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2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60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2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60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5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781073" y="3359363"/>
            <a:ext cx="5415101" cy="280076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Ninguna  persona  merece tus  lágrimas ,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y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quien 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s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e  las  merezca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nunca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te  hará 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llorar.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pic>
        <p:nvPicPr>
          <p:cNvPr id="12" name="11 Imagen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6841"/>
            <a:ext cx="5382000" cy="2799774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3340" cy="2800800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0" y="3318261"/>
            <a:ext cx="9144000" cy="2841869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7" name="56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40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5" name="44 Rectángulo"/>
          <p:cNvSpPr/>
          <p:nvPr/>
        </p:nvSpPr>
        <p:spPr>
          <a:xfrm>
            <a:off x="1211282" y="-290568"/>
            <a:ext cx="6836991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6" name="45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24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3562" y="3316113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22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28" name="27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30" name="29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3" name="32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4" name="33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46 Rectángulo"/>
          <p:cNvSpPr/>
          <p:nvPr/>
        </p:nvSpPr>
        <p:spPr>
          <a:xfrm>
            <a:off x="1219200" y="-546708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24" name="23 Imagen"/>
          <p:cNvPicPr>
            <a:picLocks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27" name="26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1" name="30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2" name="31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7" name="36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38" name="37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9" name="38 Imagen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2" name="41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3" name="42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21927335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89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8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4" presetClass="path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0.01875 -0.11501 L 0.0092 -1.08233 " pathEditMode="relative" rAng="0" ptsTypes="AA"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4838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15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57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5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16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2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6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16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2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6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16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2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6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17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17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17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6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781073" y="3359363"/>
            <a:ext cx="5415101" cy="4154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En la vida todos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tenemos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</a:t>
            </a:r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un secreto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inconfesable,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</a:t>
            </a:r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un 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arrepentimiento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irremediable,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</a:t>
            </a:r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un sueño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inalcanzable,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</a:t>
            </a:r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y un amor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inolvidable.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3318261"/>
            <a:ext cx="9144000" cy="2421841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43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370000"/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9" name="58 Rectángulo"/>
          <p:cNvSpPr/>
          <p:nvPr/>
        </p:nvSpPr>
        <p:spPr>
          <a:xfrm>
            <a:off x="1219200" y="-534833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0" name="59 Rectángulo"/>
          <p:cNvSpPr/>
          <p:nvPr/>
        </p:nvSpPr>
        <p:spPr>
          <a:xfrm>
            <a:off x="1219200" y="-290568"/>
            <a:ext cx="6829074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1" name="60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" name="70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3562" y="3316113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47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49" name="48 Imagen"/>
          <p:cNvPicPr>
            <a:picLocks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50" name="49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51" name="50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2" name="51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53" name="52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4" name="53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5" name="54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sp>
        <p:nvSpPr>
          <p:cNvPr id="56" name="55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7" name="56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sp>
        <p:nvSpPr>
          <p:cNvPr id="58" name="57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38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0" name="39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2" name="41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3" name="42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5" name="44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92249895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7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1875 -0.11505 L 0.0092 -1.39605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6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6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67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"/>
          <p:cNvPicPr>
            <a:picLocks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781073" y="3359363"/>
            <a:ext cx="5415101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Si amarte fuera pecado, 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yo no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tendría </a:t>
            </a:r>
            <a:endParaRPr lang="es-AR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perdón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de Dios.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0" y="3318261"/>
            <a:ext cx="9144000" cy="193597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49 Rectángulo"/>
          <p:cNvSpPr/>
          <p:nvPr/>
        </p:nvSpPr>
        <p:spPr>
          <a:xfrm>
            <a:off x="0" y="3318261"/>
            <a:ext cx="9144000" cy="2349833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2" name="11 Imagen"/>
          <p:cNvPicPr>
            <a:picLocks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3075807"/>
            <a:ext cx="60948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44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3" name="72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3562" y="3316113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62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7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66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" name="65 Rectángulo"/>
          <p:cNvSpPr/>
          <p:nvPr/>
        </p:nvSpPr>
        <p:spPr>
          <a:xfrm>
            <a:off x="1219200" y="-546708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3" name="52 Imagen"/>
          <p:cNvPicPr>
            <a:picLocks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55" name="54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56" name="55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9" name="58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0" name="59 Imagen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sp>
        <p:nvSpPr>
          <p:cNvPr id="68" name="67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4" name="53 Imagen"/>
          <p:cNvPicPr>
            <a:picLocks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57" name="56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58" name="57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1" name="60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2" name="61 Imagen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2" name="41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3" name="42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6" name="45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7" name="46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8" name="47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64970163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7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01875 -0.11505 L 0.0092 -1.39605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9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9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9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0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0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0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9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9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62 Rectángulo"/>
          <p:cNvSpPr/>
          <p:nvPr/>
        </p:nvSpPr>
        <p:spPr>
          <a:xfrm>
            <a:off x="0" y="3318261"/>
            <a:ext cx="9144000" cy="193597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5" name="44 Conector recto"/>
          <p:cNvCxnSpPr/>
          <p:nvPr/>
        </p:nvCxnSpPr>
        <p:spPr>
          <a:xfrm flipV="1">
            <a:off x="7738173" y="-17274"/>
            <a:ext cx="0" cy="3361187"/>
          </a:xfrm>
          <a:prstGeom prst="line">
            <a:avLst/>
          </a:prstGeom>
          <a:ln w="12700">
            <a:solidFill>
              <a:srgbClr val="46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60 CuadroTexto"/>
          <p:cNvSpPr txBox="1"/>
          <p:nvPr/>
        </p:nvSpPr>
        <p:spPr>
          <a:xfrm>
            <a:off x="1781073" y="3359363"/>
            <a:ext cx="5415101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Sólo el amor es capaz de engañarnos tanto y </a:t>
            </a:r>
          </a:p>
          <a:p>
            <a:pPr algn="ctr"/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hacernos sentir tan bien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76" name="75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sp>
        <p:nvSpPr>
          <p:cNvPr id="62" name="61 Rectángulo"/>
          <p:cNvSpPr/>
          <p:nvPr/>
        </p:nvSpPr>
        <p:spPr>
          <a:xfrm>
            <a:off x="0" y="3318261"/>
            <a:ext cx="9144000" cy="2421841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7" name="86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3562" y="3316113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cxnSp>
        <p:nvCxnSpPr>
          <p:cNvPr id="7" name="6 Conector recto"/>
          <p:cNvCxnSpPr/>
          <p:nvPr/>
        </p:nvCxnSpPr>
        <p:spPr>
          <a:xfrm flipV="1">
            <a:off x="1474684" y="-20292"/>
            <a:ext cx="0" cy="3361187"/>
          </a:xfrm>
          <a:prstGeom prst="line">
            <a:avLst/>
          </a:prstGeom>
          <a:ln w="12700">
            <a:solidFill>
              <a:srgbClr val="46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5" name="54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6" name="55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9" name="8 Imagen"/>
          <p:cNvPicPr>
            <a:picLocks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8581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7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7051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" name="91 CuadroTexto"/>
          <p:cNvSpPr txBox="1"/>
          <p:nvPr/>
        </p:nvSpPr>
        <p:spPr>
          <a:xfrm>
            <a:off x="7156800" y="4406400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1219200" y="-546708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6" name="65 Imagen"/>
          <p:cNvPicPr>
            <a:picLocks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sp>
        <p:nvSpPr>
          <p:cNvPr id="72" name="71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3" name="72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68" name="67 Imagen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69" name="68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4" name="53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7" name="66 Imagen"/>
          <p:cNvPicPr>
            <a:picLocks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70" name="69 Imagen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71" name="70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4" name="73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5" name="74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sp>
        <p:nvSpPr>
          <p:cNvPr id="44" name="43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6" name="45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7" name="46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8" name="47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9" name="48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51743806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7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11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11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1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1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1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2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6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1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2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6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13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3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3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2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4" presetClass="path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.01875 -0.11505 L 0.0092 -1.39605 " pathEditMode="relative" rAng="0" ptsTypes="AA">
                                      <p:cBhvr>
                                        <p:cTn id="57" dur="1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781073" y="3488586"/>
            <a:ext cx="5415101" cy="34778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El verdadero amor es la aceptación de todo lo que el otro es, de lo que ha sido, 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de lo que será,  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y de lo que ya no es.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0" y="3318261"/>
            <a:ext cx="9144000" cy="2493849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3" name="52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3562" y="3316113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44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1" name="50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2" name="51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22" name="21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32" name="31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33" name="32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6" name="35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7" name="36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58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48 Rectángulo"/>
          <p:cNvSpPr/>
          <p:nvPr/>
        </p:nvSpPr>
        <p:spPr>
          <a:xfrm>
            <a:off x="1219200" y="-546708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21" name="20 Imagen"/>
          <p:cNvPicPr>
            <a:picLocks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30" name="29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31" name="30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4" name="33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5" name="34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1" name="40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2" name="41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3" name="42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6" name="45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7" name="46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05634900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7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0.01875 -0.11505 L 0.0092 -1.39605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4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4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47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4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781073" y="3359363"/>
            <a:ext cx="5415101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No olvides nunca que el primer beso no se da con la boca, sino con los ojos.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0" y="3318261"/>
            <a:ext cx="9144000" cy="2709873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" name="57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3562" y="3316113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44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9" name="48 Rectángulo"/>
          <p:cNvSpPr/>
          <p:nvPr/>
        </p:nvSpPr>
        <p:spPr>
          <a:xfrm>
            <a:off x="1219200" y="-546708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1" name="50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2" name="51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3" name="52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/>
          <p:cNvPicPr>
            <a:picLocks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sp>
        <p:nvSpPr>
          <p:cNvPr id="34" name="33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5" name="34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22" name="21 Imagen"/>
          <p:cNvPicPr>
            <a:picLocks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32" name="31 Imagen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33" name="32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6" name="35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7" name="36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pic>
        <p:nvPicPr>
          <p:cNvPr id="30" name="29 Imagen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31" name="30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39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1" name="40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2" name="41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3" name="42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6" name="45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7" name="46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42763143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7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01146 -0.11505 L 0.00191 -1.39605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10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0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10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1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1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1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2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2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2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1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855502" y="3307603"/>
            <a:ext cx="5415101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Un corazón es una riqueza que ni se vende, ni se compra, sólo se regala.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0" y="3318261"/>
            <a:ext cx="9144000" cy="193597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3562" y="3316113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45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Rectángulo"/>
          <p:cNvSpPr/>
          <p:nvPr/>
        </p:nvSpPr>
        <p:spPr>
          <a:xfrm>
            <a:off x="1219200" y="-534833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1" name="50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2" name="51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3" name="52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" name="63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69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sp>
        <p:nvSpPr>
          <p:cNvPr id="71" name="70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2" name="71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73" name="72 Imagen"/>
          <p:cNvPicPr>
            <a:picLocks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74" name="73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75" name="74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6" name="75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7" name="76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pic>
        <p:nvPicPr>
          <p:cNvPr id="78" name="77 Imagen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79" name="78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00" y="3315600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80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2" name="41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3" name="42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4" name="43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7" name="46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8" name="47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16274613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7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00521 -0.11752 L -0.00434 -1.39852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10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10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10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1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1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09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781073" y="3359363"/>
            <a:ext cx="5415101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El amor es el regocijo por la sola existencia del otro.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0" y="3318261"/>
            <a:ext cx="9144000" cy="193597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44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9" name="48 Rectángulo"/>
          <p:cNvSpPr/>
          <p:nvPr/>
        </p:nvSpPr>
        <p:spPr>
          <a:xfrm>
            <a:off x="1219200" y="-534833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1" name="50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2" name="51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0" name="39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54 Imagen"/>
          <p:cNvPicPr>
            <a:picLocks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sp>
        <p:nvSpPr>
          <p:cNvPr id="56" name="55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7" name="56 Imagen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58" name="57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59" name="58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60" name="59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1" name="60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2" name="61 Imagen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pic>
        <p:nvPicPr>
          <p:cNvPr id="63" name="62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64" name="63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00" y="3315600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65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45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7" name="46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7" name="66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2" name="41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3" name="42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44357231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7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01875 -0.11505 L 0.0092 -1.39605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9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9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9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0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0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0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911966" y="3317655"/>
            <a:ext cx="5415101" cy="34778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El amor tiene dos leyes:</a:t>
            </a:r>
          </a:p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la primera amar a los otros; la segunda, eliminar de nosotros aquello que impide a los otros amarnos.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0" y="3318261"/>
            <a:ext cx="9144000" cy="193597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45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Rectángulo"/>
          <p:cNvSpPr/>
          <p:nvPr/>
        </p:nvSpPr>
        <p:spPr>
          <a:xfrm>
            <a:off x="1219200" y="-534833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1" name="50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2" name="51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3" name="52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1" name="40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55 Imagen"/>
          <p:cNvPicPr>
            <a:picLocks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sp>
        <p:nvSpPr>
          <p:cNvPr id="57" name="56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8" name="57 Imagen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59" name="58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60" name="59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61" name="60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2" name="61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3" name="62 Imagen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pic>
        <p:nvPicPr>
          <p:cNvPr id="64" name="63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65" name="64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00" y="3315600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66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39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7" name="46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9" name="48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3" name="42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4" name="43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34842098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7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0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0.00052 -0.10487 L -0.01007 -1.38587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14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14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14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5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5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5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781073" y="3341639"/>
            <a:ext cx="5415101" cy="280076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A veces la gente llora, no porque sean débiles, sino porque llevan demasiado tiempo siendo fuertes.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0" y="3318261"/>
            <a:ext cx="9144000" cy="193597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1" name="40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6398" y="420707"/>
            <a:ext cx="538321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4461" y="2322958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91638" y="1502734"/>
            <a:ext cx="5023786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2977" y="409242"/>
            <a:ext cx="538321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3370" y="2328802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5107" y="1459577"/>
            <a:ext cx="5023786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45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Rectángulo"/>
          <p:cNvSpPr/>
          <p:nvPr/>
        </p:nvSpPr>
        <p:spPr>
          <a:xfrm>
            <a:off x="1219200" y="-534833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1" name="50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2" name="51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3" name="52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6" name="55 Imagen"/>
          <p:cNvPicPr>
            <a:picLocks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sp>
        <p:nvSpPr>
          <p:cNvPr id="57" name="56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8" name="57 Imagen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59" name="58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60" name="59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61" name="60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2" name="61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3" name="62 Imagen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pic>
        <p:nvPicPr>
          <p:cNvPr id="64" name="63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65" name="64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00" y="3315600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66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39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7" name="46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9" name="48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3" name="42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4" name="43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87367469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6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7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01875 -0.11505 L 0.0092 -1.39605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6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1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4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4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4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3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pic>
        <p:nvPicPr>
          <p:cNvPr id="9" name="8 Imagen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000" y="345600"/>
            <a:ext cx="5382000" cy="28008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781073" y="3341639"/>
            <a:ext cx="5415101" cy="34778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Ser</a:t>
            </a:r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 profundamente amado por alguien te da fuerza, mientras que amar a alguien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profundamente</a:t>
            </a:r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 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te </a:t>
            </a:r>
            <a:r>
              <a:rPr lang="es-A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da 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coraje.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0" y="3318261"/>
            <a:ext cx="9144000" cy="193597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5736" y="36790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4227" y="228162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1419580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42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460000">
                  <a:lumMod val="50000"/>
                </a:srgbClr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7" name="46 Rectángulo"/>
          <p:cNvSpPr/>
          <p:nvPr/>
        </p:nvSpPr>
        <p:spPr>
          <a:xfrm>
            <a:off x="1219200" y="-534833"/>
            <a:ext cx="339503" cy="387437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8" name="47 Rectángulo"/>
          <p:cNvSpPr/>
          <p:nvPr/>
        </p:nvSpPr>
        <p:spPr>
          <a:xfrm>
            <a:off x="7647059" y="-505855"/>
            <a:ext cx="372991" cy="3837366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9" name="48 Rectángulo"/>
          <p:cNvSpPr/>
          <p:nvPr/>
        </p:nvSpPr>
        <p:spPr>
          <a:xfrm>
            <a:off x="0" y="-290568"/>
            <a:ext cx="9143999" cy="495284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0" name="49 Rectángulo"/>
          <p:cNvSpPr/>
          <p:nvPr/>
        </p:nvSpPr>
        <p:spPr>
          <a:xfrm>
            <a:off x="1205345" y="-290568"/>
            <a:ext cx="6834249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9" name="38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53 Imagen"/>
          <p:cNvPicPr>
            <a:picLocks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sp>
        <p:nvSpPr>
          <p:cNvPr id="55" name="54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6" name="55 Imagen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57" name="56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58" name="57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59" name="58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0" name="59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1" name="60 Imagen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pic>
        <p:nvPicPr>
          <p:cNvPr id="62" name="61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63" name="62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00" y="3315600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64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43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5" name="44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46" name="45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6" name="65 Imagen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41" name="40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1" name="50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7882008"/>
      </p:ext>
    </p:extLst>
  </p:cSld>
  <p:clrMapOvr>
    <a:masterClrMapping/>
  </p:clrMapOvr>
  <p:transition spd="slow" advClick="0" advTm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2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6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6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7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4" presetClass="path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.01875 -0.11609 L 0.0092 -1.39796 " pathEditMode="relative" rAng="0" ptsTypes="AA">
                                      <p:cBhvr>
                                        <p:cTn id="33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64094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200" tmFilter="0, 0; .2, .5; .8, .5; 1, 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600" autoRev="1" fill="hold"/>
                                        <p:tgtEl>
                                          <p:spTgt spid="20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2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6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2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60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14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14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14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531" y="94669"/>
            <a:ext cx="6096000" cy="3264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756206" y="3318249"/>
            <a:ext cx="5415101" cy="50167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Música :  </a:t>
            </a:r>
            <a:r>
              <a:rPr lang="es-AR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Hey</a:t>
            </a:r>
            <a:r>
              <a:rPr lang="es-A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!, </a:t>
            </a:r>
            <a:r>
              <a:rPr lang="es-AR" sz="32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Soul</a:t>
            </a:r>
            <a:r>
              <a:rPr lang="es-A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</a:t>
            </a:r>
            <a:r>
              <a:rPr lang="es-AR" sz="32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s</a:t>
            </a:r>
            <a:r>
              <a:rPr lang="es-AR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ister</a:t>
            </a:r>
            <a:r>
              <a:rPr lang="es-A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 - Train</a:t>
            </a:r>
          </a:p>
          <a:p>
            <a:pPr algn="ctr"/>
            <a:r>
              <a:rPr lang="es-A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Frases:  de  Internet</a:t>
            </a:r>
          </a:p>
          <a:p>
            <a:pPr algn="ctr"/>
            <a:r>
              <a:rPr lang="es-AR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Imáge</a:t>
            </a:r>
            <a:r>
              <a:rPr lang="es-A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 </a:t>
            </a:r>
            <a:r>
              <a:rPr lang="es-AR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nes</a:t>
            </a:r>
            <a:r>
              <a:rPr lang="es-A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:  de  Internet</a:t>
            </a:r>
          </a:p>
          <a:p>
            <a:pPr algn="ctr"/>
            <a:endParaRPr lang="es-AR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  <a:p>
            <a:pPr algn="ctr"/>
            <a:endParaRPr lang="es-A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  <a:p>
            <a:pPr algn="ctr"/>
            <a:endParaRPr lang="es-AR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  <a:p>
            <a:pPr algn="ctr"/>
            <a:endParaRPr lang="es-A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  <a:p>
            <a:pPr algn="ctr"/>
            <a:r>
              <a:rPr lang="es-AR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Fin  </a:t>
            </a:r>
            <a:endParaRPr lang="es-AR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69" name="68 Rectángulo"/>
          <p:cNvSpPr/>
          <p:nvPr/>
        </p:nvSpPr>
        <p:spPr>
          <a:xfrm>
            <a:off x="0" y="3318261"/>
            <a:ext cx="9144000" cy="1935977"/>
          </a:xfrm>
          <a:prstGeom prst="rect">
            <a:avLst/>
          </a:prstGeom>
          <a:gradFill>
            <a:gsLst>
              <a:gs pos="0">
                <a:srgbClr val="6E0000">
                  <a:lumMod val="50000"/>
                </a:srgbClr>
              </a:gs>
              <a:gs pos="100000">
                <a:srgbClr val="370000"/>
              </a:gs>
              <a:gs pos="50000">
                <a:srgbClr val="FF0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0" name="69 Rectángulo"/>
          <p:cNvSpPr/>
          <p:nvPr/>
        </p:nvSpPr>
        <p:spPr>
          <a:xfrm>
            <a:off x="1219200" y="-290568"/>
            <a:ext cx="6753225" cy="495284"/>
          </a:xfrm>
          <a:prstGeom prst="rect">
            <a:avLst/>
          </a:prstGeom>
          <a:solidFill>
            <a:srgbClr val="4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3" name="Picture 2"/>
          <p:cNvPicPr>
            <a:picLocks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2524" y="94670"/>
            <a:ext cx="6094800" cy="316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56124" y="3075807"/>
            <a:ext cx="6091200" cy="26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28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0" name="29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1" name="30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2" name="31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3" name="32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4" name="33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5" name="34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6" name="35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7" name="36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8" name="37 Rectángulo"/>
          <p:cNvSpPr/>
          <p:nvPr/>
        </p:nvSpPr>
        <p:spPr>
          <a:xfrm>
            <a:off x="7642575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9" name="38 Rectángulo"/>
          <p:cNvSpPr/>
          <p:nvPr/>
        </p:nvSpPr>
        <p:spPr>
          <a:xfrm>
            <a:off x="7680106" y="-402599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7" name="16 Rectángulo"/>
          <p:cNvSpPr/>
          <p:nvPr/>
        </p:nvSpPr>
        <p:spPr>
          <a:xfrm>
            <a:off x="1321200" y="-403200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8" name="17 Rectángulo"/>
          <p:cNvSpPr/>
          <p:nvPr/>
        </p:nvSpPr>
        <p:spPr>
          <a:xfrm>
            <a:off x="1321200" y="-399287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9" name="18 Rectángulo"/>
          <p:cNvSpPr/>
          <p:nvPr/>
        </p:nvSpPr>
        <p:spPr>
          <a:xfrm>
            <a:off x="1321200" y="-400403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0" name="19 Rectángulo"/>
          <p:cNvSpPr/>
          <p:nvPr/>
        </p:nvSpPr>
        <p:spPr>
          <a:xfrm>
            <a:off x="1321200" y="-399077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1" name="20 Rectángulo"/>
          <p:cNvSpPr/>
          <p:nvPr/>
        </p:nvSpPr>
        <p:spPr>
          <a:xfrm>
            <a:off x="1321200" y="-400403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2" name="21 Rectángulo"/>
          <p:cNvSpPr/>
          <p:nvPr/>
        </p:nvSpPr>
        <p:spPr>
          <a:xfrm>
            <a:off x="1321200" y="-399077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3" name="22 Rectángulo"/>
          <p:cNvSpPr/>
          <p:nvPr/>
        </p:nvSpPr>
        <p:spPr>
          <a:xfrm>
            <a:off x="1321200" y="-400403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4" name="23 Rectángulo"/>
          <p:cNvSpPr/>
          <p:nvPr/>
        </p:nvSpPr>
        <p:spPr>
          <a:xfrm>
            <a:off x="1321200" y="-399077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5" name="24 Rectángulo"/>
          <p:cNvSpPr/>
          <p:nvPr/>
        </p:nvSpPr>
        <p:spPr>
          <a:xfrm>
            <a:off x="1321200" y="-400403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6" name="25 Rectángulo"/>
          <p:cNvSpPr/>
          <p:nvPr/>
        </p:nvSpPr>
        <p:spPr>
          <a:xfrm>
            <a:off x="1321200" y="-399077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7" name="26 Rectángulo"/>
          <p:cNvSpPr/>
          <p:nvPr/>
        </p:nvSpPr>
        <p:spPr>
          <a:xfrm>
            <a:off x="1321200" y="-397961"/>
            <a:ext cx="230400" cy="3720860"/>
          </a:xfrm>
          <a:prstGeom prst="rect">
            <a:avLst/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01" y="359529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7868" y="2229995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5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7519" y="1430335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0239" y="373700"/>
            <a:ext cx="5420132" cy="299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1406" y="2244166"/>
            <a:ext cx="5383212" cy="1086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5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1057" y="1444506"/>
            <a:ext cx="5382000" cy="1939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" name="64 Rectángulo"/>
          <p:cNvSpPr/>
          <p:nvPr/>
        </p:nvSpPr>
        <p:spPr>
          <a:xfrm>
            <a:off x="-11245" y="2607740"/>
            <a:ext cx="9155246" cy="2844330"/>
          </a:xfrm>
          <a:prstGeom prst="rect">
            <a:avLst/>
          </a:prstGeom>
          <a:solidFill>
            <a:srgbClr val="230000"/>
          </a:solidFill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0" name="39 Rectángulo"/>
          <p:cNvSpPr/>
          <p:nvPr/>
        </p:nvSpPr>
        <p:spPr>
          <a:xfrm>
            <a:off x="7639491" y="-290568"/>
            <a:ext cx="372991" cy="3670604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28" name="27 Rectángulo"/>
          <p:cNvSpPr/>
          <p:nvPr/>
        </p:nvSpPr>
        <p:spPr>
          <a:xfrm>
            <a:off x="1219200" y="-290568"/>
            <a:ext cx="339503" cy="3661089"/>
          </a:xfrm>
          <a:prstGeom prst="rect">
            <a:avLst/>
          </a:prstGeom>
          <a:solidFill>
            <a:srgbClr val="460000"/>
          </a:solidFill>
          <a:ln>
            <a:solidFill>
              <a:srgbClr val="4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19" y="2744278"/>
            <a:ext cx="8669547" cy="2316214"/>
          </a:xfrm>
          <a:prstGeom prst="rect">
            <a:avLst/>
          </a:prstGeom>
          <a:noFill/>
          <a:ln>
            <a:noFill/>
          </a:ln>
          <a:effectLst/>
          <a:scene3d>
            <a:camera prst="perspectiveRelaxed" fov="7200000">
              <a:rot lat="18600000" lon="0" rev="0"/>
            </a:camera>
            <a:lightRig rig="threePt" dir="t"/>
          </a:scene3d>
          <a:sp3d extrusionH="76200" contourW="12700">
            <a:bevelT w="101600" h="101600"/>
            <a:extrusionClr>
              <a:schemeClr val="tx2">
                <a:lumMod val="50000"/>
              </a:schemeClr>
            </a:extrusionClr>
            <a:contourClr>
              <a:schemeClr val="tx2">
                <a:lumMod val="50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571628" y="-39366"/>
            <a:ext cx="6041960" cy="3383447"/>
          </a:xfrm>
          <a:prstGeom prst="rect">
            <a:avLst/>
          </a:prstGeom>
          <a:blipFill dpi="0" rotWithShape="1">
            <a:blip r:embed="rId9">
              <a:alphaModFix amt="8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44208" y="2607740"/>
            <a:ext cx="1062760" cy="1761692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89" y="2717855"/>
            <a:ext cx="1728222" cy="1094577"/>
          </a:xfrm>
          <a:prstGeom prst="rect">
            <a:avLst/>
          </a:prstGeom>
          <a:noFill/>
          <a:ln>
            <a:noFill/>
          </a:ln>
          <a:effectLst>
            <a:outerShdw blurRad="76200" dir="8100000" sy="-23000" kx="800400" algn="br" rotWithShape="0">
              <a:prstClr val="black">
                <a:alpha val="4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75 Imagen"/>
          <p:cNvPicPr>
            <a:picLocks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188" y="3202005"/>
            <a:ext cx="789235" cy="977685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sp>
        <p:nvSpPr>
          <p:cNvPr id="77" name="76 Rectángulo"/>
          <p:cNvSpPr/>
          <p:nvPr/>
        </p:nvSpPr>
        <p:spPr>
          <a:xfrm>
            <a:off x="926683" y="3265144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8" name="77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3623">
            <a:off x="931001" y="3137602"/>
            <a:ext cx="281368" cy="443523"/>
          </a:xfrm>
          <a:prstGeom prst="rect">
            <a:avLst/>
          </a:prstGeom>
        </p:spPr>
      </p:pic>
      <p:pic>
        <p:nvPicPr>
          <p:cNvPr id="84" name="83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58" y="3609488"/>
            <a:ext cx="445641" cy="583994"/>
          </a:xfrm>
          <a:prstGeom prst="rect">
            <a:avLst/>
          </a:prstGeom>
        </p:spPr>
      </p:pic>
      <p:sp>
        <p:nvSpPr>
          <p:cNvPr id="85" name="84 Triángulo isósceles"/>
          <p:cNvSpPr/>
          <p:nvPr/>
        </p:nvSpPr>
        <p:spPr>
          <a:xfrm rot="16200000">
            <a:off x="1138527" y="3590715"/>
            <a:ext cx="432048" cy="565732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00" y="3315600"/>
            <a:ext cx="1244479" cy="1297175"/>
          </a:xfrm>
          <a:prstGeom prst="rect">
            <a:avLst/>
          </a:prstGeom>
          <a:noFill/>
          <a:ln>
            <a:noFill/>
          </a:ln>
          <a:effectLst>
            <a:outerShdw blurRad="101600" dir="8100000" sy="-23000" kx="800400" algn="br" rotWithShape="0">
              <a:prstClr val="black">
                <a:alpha val="5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78 Imagen"/>
          <p:cNvPicPr>
            <a:picLocks/>
          </p:cNvPicPr>
          <p:nvPr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816048" y="3208723"/>
            <a:ext cx="788400" cy="979200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30000"/>
              </a:prstClr>
            </a:outerShdw>
          </a:effectLst>
        </p:spPr>
      </p:pic>
      <p:pic>
        <p:nvPicPr>
          <p:cNvPr id="80" name="79 Imagen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000100"/>
              </a:clrFrom>
              <a:clrTo>
                <a:srgbClr val="0001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1813" y="3595932"/>
            <a:ext cx="456460" cy="583994"/>
          </a:xfrm>
          <a:prstGeom prst="rect">
            <a:avLst/>
          </a:prstGeom>
        </p:spPr>
      </p:pic>
      <p:sp>
        <p:nvSpPr>
          <p:cNvPr id="81" name="80 Triángulo isósceles"/>
          <p:cNvSpPr/>
          <p:nvPr/>
        </p:nvSpPr>
        <p:spPr>
          <a:xfrm rot="16200000" flipV="1">
            <a:off x="7652959" y="3498010"/>
            <a:ext cx="432048" cy="724030"/>
          </a:xfrm>
          <a:prstGeom prst="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6000000" scaled="0"/>
            <a:tileRect/>
          </a:gra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2" name="81 Rectángulo"/>
          <p:cNvSpPr/>
          <p:nvPr/>
        </p:nvSpPr>
        <p:spPr>
          <a:xfrm>
            <a:off x="7996250" y="3288452"/>
            <a:ext cx="317186" cy="32350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83" name="82 Imagen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406">
            <a:off x="8000568" y="3160910"/>
            <a:ext cx="281368" cy="443523"/>
          </a:xfrm>
          <a:prstGeom prst="rect">
            <a:avLst/>
          </a:prstGeom>
        </p:spPr>
      </p:pic>
      <p:sp>
        <p:nvSpPr>
          <p:cNvPr id="87" name="86 CuadroTexto"/>
          <p:cNvSpPr txBox="1"/>
          <p:nvPr/>
        </p:nvSpPr>
        <p:spPr>
          <a:xfrm>
            <a:off x="7158357" y="4407531"/>
            <a:ext cx="105189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AR" sz="3400" b="1" dirty="0" smtClean="0">
                <a:ln/>
                <a:solidFill>
                  <a:schemeClr val="accent3">
                    <a:lumMod val="50000"/>
                  </a:schemeClr>
                </a:solidFill>
                <a:effectLst>
                  <a:reflection blurRad="6350" stA="55000" endA="50" endPos="85000" dir="5400000" sy="-100000" algn="bl" rotWithShape="0"/>
                </a:effectLst>
                <a:latin typeface="Mister Fish" pitchFamily="2" charset="0"/>
              </a:rPr>
              <a:t>Raúl TM</a:t>
            </a:r>
            <a:endParaRPr lang="es-AR" sz="3400" b="1" dirty="0">
              <a:ln/>
              <a:solidFill>
                <a:schemeClr val="accent3">
                  <a:lumMod val="50000"/>
                </a:schemeClr>
              </a:solidFill>
              <a:effectLst>
                <a:reflection blurRad="6350" stA="55000" endA="50" endPos="85000" dir="5400000" sy="-100000" algn="bl" rotWithShape="0"/>
              </a:effectLst>
              <a:latin typeface="Mister Fish" pitchFamily="2" charset="0"/>
            </a:endParaRPr>
          </a:p>
        </p:txBody>
      </p:sp>
      <p:sp>
        <p:nvSpPr>
          <p:cNvPr id="59" name="58 Rectángulo"/>
          <p:cNvSpPr/>
          <p:nvPr/>
        </p:nvSpPr>
        <p:spPr>
          <a:xfrm>
            <a:off x="7861779" y="1058400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3600000" rev="0"/>
            </a:camera>
            <a:lightRig rig="threePt" dir="t">
              <a:rot lat="0" lon="0" rev="10800000"/>
            </a:lightRig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0" name="59 Imagen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1544">
            <a:off x="8313520" y="1357408"/>
            <a:ext cx="601748" cy="481399"/>
          </a:xfrm>
          <a:prstGeom prst="rect">
            <a:avLst/>
          </a:prstGeom>
        </p:spPr>
      </p:pic>
      <p:sp>
        <p:nvSpPr>
          <p:cNvPr id="61" name="60 Rectángulo"/>
          <p:cNvSpPr/>
          <p:nvPr/>
        </p:nvSpPr>
        <p:spPr>
          <a:xfrm>
            <a:off x="-11246" y="1059582"/>
            <a:ext cx="1353600" cy="993600"/>
          </a:xfrm>
          <a:prstGeom prst="rect">
            <a:avLst/>
          </a:prstGeom>
          <a:solidFill>
            <a:schemeClr val="bg1">
              <a:alpha val="6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perspectiveContrastingLeftFacing" fov="7200000">
              <a:rot lat="0" lon="18000000" rev="0"/>
            </a:camera>
            <a:lightRig rig="threePt" dir="t"/>
          </a:scene3d>
          <a:sp3d extrusionH="63500">
            <a:bevelT prst="slope"/>
            <a:extrusionClr>
              <a:schemeClr val="tx1"/>
            </a:extrusionClr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2" name="61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8" y="1279253"/>
            <a:ext cx="530280" cy="540000"/>
          </a:xfrm>
          <a:prstGeom prst="rect">
            <a:avLst/>
          </a:prstGeom>
        </p:spPr>
      </p:pic>
      <p:sp>
        <p:nvSpPr>
          <p:cNvPr id="64" name="63 Elipse"/>
          <p:cNvSpPr/>
          <p:nvPr/>
        </p:nvSpPr>
        <p:spPr>
          <a:xfrm>
            <a:off x="1580140" y="3698323"/>
            <a:ext cx="115200" cy="33158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7" name="66 Elipse"/>
          <p:cNvSpPr/>
          <p:nvPr/>
        </p:nvSpPr>
        <p:spPr>
          <a:xfrm>
            <a:off x="7465826" y="3697197"/>
            <a:ext cx="115200" cy="331582"/>
          </a:xfrm>
          <a:prstGeom prst="ellipse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74122907"/>
      </p:ext>
    </p:extLst>
  </p:cSld>
  <p:clrMapOvr>
    <a:masterClrMapping/>
  </p:clrMapOvr>
  <p:transition spd="slow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0.01875 -0.11506 L 0.01198 -1.09408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-489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6700"/>
                            </p:stCondLst>
                            <p:childTnLst>
                              <p:par>
                                <p:cTn id="8" presetID="35" presetClass="path" presetSubtype="0" accel="50000" decel="5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32969 -0.00463 L -2.22222E-6 4.44444E-6 " pathEditMode="relative" rAng="0" ptsTypes="AA">
                                      <p:cBhvr>
                                        <p:cTn id="9" dur="2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3" y="21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9914 -0.00339 L 0.00139 0.00185 " pathEditMode="relative" rAng="0" ptsTypes="AA">
                                      <p:cBhvr>
                                        <p:cTn id="11" dur="2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96" y="247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6823 -0.00432 L -0.00312 0.00185 " pathEditMode="relative" rAng="0" ptsTypes="AA">
                                      <p:cBhvr>
                                        <p:cTn id="13" dur="2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30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3941 -0.00247 L -0.00312 -0.00185 " pathEditMode="relative" rAng="0" ptsTypes="AA">
                                      <p:cBhvr>
                                        <p:cTn id="15" dur="2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35" y="31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0886 -0.0037 L -2.22222E-6 3.7037E-7 " pathEditMode="relative" rAng="0" ptsTypes="AA">
                                      <p:cBhvr>
                                        <p:cTn id="17" dur="2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51" y="18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7969 -0.00401 L 1.66667E-6 1.7284E-6 " pathEditMode="relative" rAng="0" ptsTypes="AA">
                                      <p:cBhvr>
                                        <p:cTn id="19" dur="2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85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4948 -0.00185 L -0.00312 -6.17284E-7 " pathEditMode="relative" rAng="0" ptsTypes="AA">
                                      <p:cBhvr>
                                        <p:cTn id="21" dur="2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39" y="93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1191 -0.00062 L -0.00312 -6.17284E-7 " pathEditMode="relative" rAng="0" ptsTypes="AA">
                                      <p:cBhvr>
                                        <p:cTn id="23" dur="2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31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8907 -0.00247 L -4.44444E-6 -0.00185 " pathEditMode="relative" rAng="0" ptsTypes="AA">
                                      <p:cBhvr>
                                        <p:cTn id="25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3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5938 -0.00062 L -0.00208 0.00556 " pathEditMode="relative" rAng="0" ptsTypes="AA">
                                      <p:cBhvr>
                                        <p:cTn id="27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30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2657 0.00186 L -0.00156 0.00031 " pathEditMode="relative" rAng="0" ptsTypes="AA">
                                      <p:cBhvr>
                                        <p:cTn id="29" dur="2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" y="-9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729 -0.00926 L -0.33698 -0.0046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3" y="21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52 -0.01049 L -0.30329 -0.0061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21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017 -0.01265 L -0.27152 -0.00648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30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122 -0.01111 L -0.24114 -0.0058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18" y="247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364 -0.01111 L -0.2125 -0.007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51" y="18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26 -0.01142 L -0.18229 -0.007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85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174 -0.01111 L -0.15086 -0.0071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39" y="18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7 -0.00833 L -0.12152 -0.0077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11" y="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208 -0.00987 L -0.09114 -0.0092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243 -0.01358 L -0.06145 -0.0092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4" y="21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35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88889E-6 -0.0074 L -0.02951 -0.0086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-6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2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60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2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60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2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60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7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7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7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700"/>
                            </p:stCondLst>
                            <p:childTnLst>
                              <p:par>
                                <p:cTn id="8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12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60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2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60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2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60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1900"/>
                            </p:stCondLst>
                            <p:childTnLst>
                              <p:par>
                                <p:cTn id="9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1900"/>
                            </p:stCondLst>
                            <p:childTnLst>
                              <p:par>
                                <p:cTn id="9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1900"/>
                            </p:stCondLst>
                            <p:childTnLst>
                              <p:par>
                                <p:cTn id="10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2971</TotalTime>
  <Words>273</Words>
  <Application>Microsoft Office PowerPoint</Application>
  <PresentationFormat>Presentación en pantalla (16:9)</PresentationFormat>
  <Paragraphs>54</Paragraphs>
  <Slides>16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Arial</vt:lpstr>
      <vt:lpstr>Calibri</vt:lpstr>
      <vt:lpstr>Kristen ITC</vt:lpstr>
      <vt:lpstr>Bradley Hand ITC</vt:lpstr>
      <vt:lpstr>Mister Fish</vt:lpstr>
      <vt:lpstr>Alex Brush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Tarulla</dc:creator>
  <cp:lastModifiedBy>Raúl Tarulla</cp:lastModifiedBy>
  <cp:revision>162</cp:revision>
  <dcterms:created xsi:type="dcterms:W3CDTF">2015-05-30T23:45:37Z</dcterms:created>
  <dcterms:modified xsi:type="dcterms:W3CDTF">2015-06-07T01:01:04Z</dcterms:modified>
</cp:coreProperties>
</file>