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80" r:id="rId5"/>
    <p:sldId id="331" r:id="rId6"/>
    <p:sldId id="330" r:id="rId7"/>
    <p:sldId id="336" r:id="rId8"/>
    <p:sldId id="332" r:id="rId9"/>
    <p:sldId id="283" r:id="rId10"/>
    <p:sldId id="328" r:id="rId11"/>
    <p:sldId id="265" r:id="rId12"/>
    <p:sldId id="267" r:id="rId13"/>
    <p:sldId id="285" r:id="rId14"/>
    <p:sldId id="300" r:id="rId15"/>
    <p:sldId id="302" r:id="rId16"/>
    <p:sldId id="405" r:id="rId17"/>
    <p:sldId id="351" r:id="rId18"/>
    <p:sldId id="353" r:id="rId19"/>
    <p:sldId id="361" r:id="rId20"/>
    <p:sldId id="363" r:id="rId21"/>
    <p:sldId id="375" r:id="rId22"/>
    <p:sldId id="320" r:id="rId23"/>
    <p:sldId id="424" r:id="rId24"/>
    <p:sldId id="364" r:id="rId25"/>
    <p:sldId id="369" r:id="rId26"/>
    <p:sldId id="365" r:id="rId27"/>
    <p:sldId id="371" r:id="rId28"/>
    <p:sldId id="366" r:id="rId29"/>
    <p:sldId id="261" r:id="rId30"/>
    <p:sldId id="273" r:id="rId31"/>
    <p:sldId id="284" r:id="rId32"/>
    <p:sldId id="401" r:id="rId33"/>
    <p:sldId id="304" r:id="rId34"/>
    <p:sldId id="390" r:id="rId35"/>
    <p:sldId id="377" r:id="rId36"/>
    <p:sldId id="275" r:id="rId37"/>
    <p:sldId id="391" r:id="rId38"/>
    <p:sldId id="394" r:id="rId39"/>
    <p:sldId id="378" r:id="rId40"/>
    <p:sldId id="395" r:id="rId41"/>
    <p:sldId id="396" r:id="rId42"/>
    <p:sldId id="398" r:id="rId43"/>
    <p:sldId id="404" r:id="rId44"/>
    <p:sldId id="399" r:id="rId45"/>
    <p:sldId id="406" r:id="rId46"/>
    <p:sldId id="410" r:id="rId47"/>
    <p:sldId id="435" r:id="rId48"/>
    <p:sldId id="411" r:id="rId49"/>
    <p:sldId id="409" r:id="rId50"/>
    <p:sldId id="407" r:id="rId51"/>
    <p:sldId id="402" r:id="rId52"/>
    <p:sldId id="400" r:id="rId53"/>
    <p:sldId id="412" r:id="rId54"/>
    <p:sldId id="380" r:id="rId55"/>
    <p:sldId id="415" r:id="rId56"/>
    <p:sldId id="382" r:id="rId57"/>
    <p:sldId id="467" r:id="rId58"/>
    <p:sldId id="417" r:id="rId59"/>
    <p:sldId id="416" r:id="rId60"/>
    <p:sldId id="441" r:id="rId61"/>
    <p:sldId id="426" r:id="rId62"/>
    <p:sldId id="427" r:id="rId63"/>
    <p:sldId id="428" r:id="rId64"/>
    <p:sldId id="308" r:id="rId65"/>
    <p:sldId id="465" r:id="rId66"/>
    <p:sldId id="477" r:id="rId67"/>
    <p:sldId id="450" r:id="rId68"/>
    <p:sldId id="471" r:id="rId69"/>
    <p:sldId id="480" r:id="rId70"/>
    <p:sldId id="481" r:id="rId71"/>
    <p:sldId id="485" r:id="rId72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PepeZ/ibI7hPM4iahJyqQ==" hashData="dIcB3IiGTe+3xqrXTJbxiLTe9e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24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B67E-C108-4559-8647-05B2829C55CF}" type="datetimeFigureOut">
              <a:rPr lang="es-ES_tradnl" smtClean="0"/>
              <a:pPr/>
              <a:t>15/03/2015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A7C80-FE1D-48AA-80D6-CF22390448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B67E-C108-4559-8647-05B2829C55CF}" type="datetimeFigureOut">
              <a:rPr lang="es-ES_tradnl" smtClean="0"/>
              <a:pPr/>
              <a:t>15/03/2015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A7C80-FE1D-48AA-80D6-CF22390448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B67E-C108-4559-8647-05B2829C55CF}" type="datetimeFigureOut">
              <a:rPr lang="es-ES_tradnl" smtClean="0"/>
              <a:pPr/>
              <a:t>15/03/2015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A7C80-FE1D-48AA-80D6-CF22390448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B67E-C108-4559-8647-05B2829C55CF}" type="datetimeFigureOut">
              <a:rPr lang="es-ES_tradnl" smtClean="0"/>
              <a:pPr/>
              <a:t>15/03/2015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A7C80-FE1D-48AA-80D6-CF22390448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B67E-C108-4559-8647-05B2829C55CF}" type="datetimeFigureOut">
              <a:rPr lang="es-ES_tradnl" smtClean="0"/>
              <a:pPr/>
              <a:t>15/03/2015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A7C80-FE1D-48AA-80D6-CF22390448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B67E-C108-4559-8647-05B2829C55CF}" type="datetimeFigureOut">
              <a:rPr lang="es-ES_tradnl" smtClean="0"/>
              <a:pPr/>
              <a:t>15/03/2015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A7C80-FE1D-48AA-80D6-CF22390448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B67E-C108-4559-8647-05B2829C55CF}" type="datetimeFigureOut">
              <a:rPr lang="es-ES_tradnl" smtClean="0"/>
              <a:pPr/>
              <a:t>15/03/2015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A7C80-FE1D-48AA-80D6-CF22390448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B67E-C108-4559-8647-05B2829C55CF}" type="datetimeFigureOut">
              <a:rPr lang="es-ES_tradnl" smtClean="0"/>
              <a:pPr/>
              <a:t>15/03/2015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A7C80-FE1D-48AA-80D6-CF22390448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B67E-C108-4559-8647-05B2829C55CF}" type="datetimeFigureOut">
              <a:rPr lang="es-ES_tradnl" smtClean="0"/>
              <a:pPr/>
              <a:t>15/03/2015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A7C80-FE1D-48AA-80D6-CF22390448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B67E-C108-4559-8647-05B2829C55CF}" type="datetimeFigureOut">
              <a:rPr lang="es-ES_tradnl" smtClean="0"/>
              <a:pPr/>
              <a:t>15/03/2015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A7C80-FE1D-48AA-80D6-CF22390448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AB67E-C108-4559-8647-05B2829C55CF}" type="datetimeFigureOut">
              <a:rPr lang="es-ES_tradnl" smtClean="0"/>
              <a:pPr/>
              <a:t>15/03/2015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A7C80-FE1D-48AA-80D6-CF22390448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AB67E-C108-4559-8647-05B2829C55CF}" type="datetimeFigureOut">
              <a:rPr lang="es-ES_tradnl" smtClean="0"/>
              <a:pPr/>
              <a:t>15/03/2015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A7C80-FE1D-48AA-80D6-CF22390448E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5.gif"/><Relationship Id="rId4" Type="http://schemas.openxmlformats.org/officeDocument/2006/relationships/image" Target="../media/image7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8.gif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7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6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1.jpe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8.png"/><Relationship Id="rId10" Type="http://schemas.openxmlformats.org/officeDocument/2006/relationships/image" Target="../media/image1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C:\Users\abuelitos\Descargas\fantasy_door-1680x1050.jpg"/>
          <p:cNvPicPr>
            <a:picLocks noChangeAspect="1" noChangeArrowheads="1"/>
          </p:cNvPicPr>
          <p:nvPr/>
        </p:nvPicPr>
        <p:blipFill>
          <a:blip r:embed="rId3" cstate="print"/>
          <a:srcRect t="1619" b="5501"/>
          <a:stretch>
            <a:fillRect/>
          </a:stretch>
        </p:blipFill>
        <p:spPr bwMode="auto">
          <a:xfrm>
            <a:off x="0" y="0"/>
            <a:ext cx="9144000" cy="5308054"/>
          </a:xfrm>
          <a:prstGeom prst="rect">
            <a:avLst/>
          </a:prstGeom>
          <a:noFill/>
        </p:spPr>
      </p:pic>
      <p:pic>
        <p:nvPicPr>
          <p:cNvPr id="10242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771550"/>
            <a:ext cx="3127375" cy="674688"/>
          </a:xfrm>
          <a:prstGeom prst="rect">
            <a:avLst/>
          </a:prstGeom>
          <a:noFill/>
        </p:spPr>
      </p:pic>
      <p:pic>
        <p:nvPicPr>
          <p:cNvPr id="10244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2715766"/>
            <a:ext cx="1187450" cy="325438"/>
          </a:xfrm>
          <a:prstGeom prst="rect">
            <a:avLst/>
          </a:prstGeom>
          <a:noFill/>
        </p:spPr>
      </p:pic>
      <p:pic>
        <p:nvPicPr>
          <p:cNvPr id="10246" name="Picture 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3075806"/>
            <a:ext cx="1589088" cy="366713"/>
          </a:xfrm>
          <a:prstGeom prst="rect">
            <a:avLst/>
          </a:prstGeom>
          <a:noFill/>
        </p:spPr>
      </p:pic>
      <p:pic>
        <p:nvPicPr>
          <p:cNvPr id="10248" name="Picture 8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39952" y="3363838"/>
            <a:ext cx="1033463" cy="32543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479634" y="211008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43311" y="4835723"/>
            <a:ext cx="958211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cap="none" spc="0" dirty="0">
              <a:ln w="50800"/>
              <a:solidFill>
                <a:schemeClr val="accent3">
                  <a:lumMod val="60000"/>
                  <a:lumOff val="40000"/>
                </a:schemeClr>
              </a:solidFill>
              <a:effectLst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">
    <p:fade/>
    <p:sndAc>
      <p:stSnd>
        <p:snd r:embed="rId2" name="versos 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C:\Users\abuelitos\Descargas\fantasy_door-1680x1050.jpg"/>
          <p:cNvPicPr>
            <a:picLocks noChangeAspect="1" noChangeArrowheads="1"/>
          </p:cNvPicPr>
          <p:nvPr/>
        </p:nvPicPr>
        <p:blipFill>
          <a:blip r:embed="rId2" cstate="print"/>
          <a:srcRect t="1619" b="5501"/>
          <a:stretch>
            <a:fillRect/>
          </a:stretch>
        </p:blipFill>
        <p:spPr bwMode="auto">
          <a:xfrm>
            <a:off x="0" y="0"/>
            <a:ext cx="9144000" cy="5308054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859782"/>
            <a:ext cx="1803400" cy="35083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71680" y="4774168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C:\Users\abuelitos\Descargas\kate-beckinsale-188017.jpg"/>
          <p:cNvPicPr>
            <a:picLocks noChangeAspect="1" noChangeArrowheads="1"/>
          </p:cNvPicPr>
          <p:nvPr/>
        </p:nvPicPr>
        <p:blipFill>
          <a:blip r:embed="rId2" cstate="print"/>
          <a:srcRect b="5501"/>
          <a:stretch>
            <a:fillRect/>
          </a:stretch>
        </p:blipFill>
        <p:spPr bwMode="auto">
          <a:xfrm>
            <a:off x="0" y="-257100"/>
            <a:ext cx="9144000" cy="5400600"/>
          </a:xfrm>
          <a:prstGeom prst="rect">
            <a:avLst/>
          </a:prstGeom>
          <a:noFill/>
        </p:spPr>
      </p:pic>
      <p:pic>
        <p:nvPicPr>
          <p:cNvPr id="62466" name="Picture 2" descr="https://encrypted-tbn3.gstatic.com/images?q=tbn:ANd9GcTd9vObRlPLVF7WKVUKvUAKHM0QjBXB2OTcTa1dVSCMQ1iw1frDs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23532"/>
            <a:ext cx="9144000" cy="5367032"/>
          </a:xfrm>
          <a:prstGeom prst="rect">
            <a:avLst/>
          </a:prstGeom>
          <a:noFill/>
        </p:spPr>
      </p:pic>
      <p:pic>
        <p:nvPicPr>
          <p:cNvPr id="6" name="Picture 2" descr="C:\Users\abuelitos\Descargas\kate-beckinsale-188017.jpg"/>
          <p:cNvPicPr>
            <a:picLocks noChangeAspect="1" noChangeArrowheads="1"/>
          </p:cNvPicPr>
          <p:nvPr/>
        </p:nvPicPr>
        <p:blipFill>
          <a:blip r:embed="rId2" cstate="print"/>
          <a:srcRect b="5501"/>
          <a:stretch>
            <a:fillRect/>
          </a:stretch>
        </p:blipFill>
        <p:spPr bwMode="auto">
          <a:xfrm>
            <a:off x="0" y="-257100"/>
            <a:ext cx="9144000" cy="54006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79512" y="4731990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624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http://www.forodefotos.com/attachments/naturaleza/43198d1367809549-wallpapers-de-paisajes-lindos-paisajes-de-noche.jpeg"/>
          <p:cNvPicPr>
            <a:picLocks noChangeAspect="1" noChangeArrowheads="1"/>
          </p:cNvPicPr>
          <p:nvPr/>
        </p:nvPicPr>
        <p:blipFill>
          <a:blip r:embed="rId2" cstate="print"/>
          <a:srcRect b="4891"/>
          <a:stretch>
            <a:fillRect/>
          </a:stretch>
        </p:blipFill>
        <p:spPr bwMode="auto">
          <a:xfrm>
            <a:off x="0" y="0"/>
            <a:ext cx="9144000" cy="5201444"/>
          </a:xfrm>
          <a:prstGeom prst="rect">
            <a:avLst/>
          </a:prstGeom>
          <a:noFill/>
        </p:spPr>
      </p:pic>
      <p:pic>
        <p:nvPicPr>
          <p:cNvPr id="5" name="Picture 2" descr="http://www.fondos7.net/wallpaper-original/wallpapers/una-noche-de-estrellas-6246.jpg"/>
          <p:cNvPicPr>
            <a:picLocks noChangeAspect="1" noChangeArrowheads="1"/>
          </p:cNvPicPr>
          <p:nvPr/>
        </p:nvPicPr>
        <p:blipFill>
          <a:blip r:embed="rId3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15696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0962" name="AutoShape 2" descr="http://hdscreen.me/walls/anime-manga/black-and-white-night-rain-street-2518591-1920x1080.jpg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40964" name="AutoShape 4" descr="http://hdscreen.me/walls/anime-manga/black-and-white-night-rain-street-2518591-1920x1080.jpg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40966" name="Picture 6" descr="http://fonris.ru/_ph/8/490706462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8434" name="Picture 2" descr="http://www.ohmygeek.net/wp-content/uploads/2010/06/Globo-y-camara-HD-Hero.png"/>
          <p:cNvPicPr>
            <a:picLocks noChangeAspect="1" noChangeArrowheads="1"/>
          </p:cNvPicPr>
          <p:nvPr/>
        </p:nvPicPr>
        <p:blipFill>
          <a:blip r:embed="rId3" cstate="print"/>
          <a:srcRect l="6737" r="18040" b="9552"/>
          <a:stretch>
            <a:fillRect/>
          </a:stretch>
        </p:blipFill>
        <p:spPr bwMode="auto">
          <a:xfrm>
            <a:off x="0" y="2859782"/>
            <a:ext cx="4427984" cy="253285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860512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http://api.ning.com/files/cALG6tQ00kc17bhTiXxsmFx94HObMfiOXV0toJkMUt8p94U8TVFXPti*jM42RLQxdDXCYBeMctNFAeQl52bzZHHpLa9zq-oa/Muellenocturnoazul.jpg"/>
          <p:cNvPicPr>
            <a:picLocks noChangeAspect="1" noChangeArrowheads="1"/>
          </p:cNvPicPr>
          <p:nvPr/>
        </p:nvPicPr>
        <p:blipFill>
          <a:blip r:embed="rId2" cstate="print"/>
          <a:srcRect t="21598" b="340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3" descr="C:\Users\abuelitos\Descargas\VERSOS 1.jpg"/>
          <p:cNvPicPr>
            <a:picLocks noChangeAspect="1" noChangeArrowheads="1"/>
          </p:cNvPicPr>
          <p:nvPr/>
        </p:nvPicPr>
        <p:blipFill>
          <a:blip r:embed="rId3" cstate="print"/>
          <a:srcRect l="11216" r="15877"/>
          <a:stretch>
            <a:fillRect/>
          </a:stretch>
        </p:blipFill>
        <p:spPr bwMode="auto">
          <a:xfrm>
            <a:off x="2339752" y="1347614"/>
            <a:ext cx="3240000" cy="249893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2" descr="C:\Users\abuelitos\Descargas\PARA VERSOS.jpg"/>
          <p:cNvPicPr>
            <a:picLocks noChangeAspect="1" noChangeArrowheads="1"/>
          </p:cNvPicPr>
          <p:nvPr/>
        </p:nvPicPr>
        <p:blipFill>
          <a:blip r:embed="rId4" cstate="print"/>
          <a:srcRect l="64581"/>
          <a:stretch>
            <a:fillRect/>
          </a:stretch>
        </p:blipFill>
        <p:spPr bwMode="auto">
          <a:xfrm>
            <a:off x="827584" y="2355726"/>
            <a:ext cx="1872000" cy="330139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51520" y="4731990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s://hlopezbello.files.wordpress.com/2014/04/libros-4.jpg"/>
          <p:cNvPicPr>
            <a:picLocks noChangeAspect="1" noChangeArrowheads="1"/>
          </p:cNvPicPr>
          <p:nvPr/>
        </p:nvPicPr>
        <p:blipFill>
          <a:blip r:embed="rId2" cstate="print"/>
          <a:srcRect t="7919" b="208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5" descr="C:\Users\abuelitos\Descargas\lib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71500"/>
            <a:ext cx="9144000" cy="5715000"/>
          </a:xfrm>
          <a:prstGeom prst="rect">
            <a:avLst/>
          </a:prstGeom>
          <a:noFill/>
        </p:spPr>
      </p:pic>
      <p:pic>
        <p:nvPicPr>
          <p:cNvPr id="6" name="Picture 9" descr="Hombres - Beautiful  Fondo de Pantalla"/>
          <p:cNvPicPr>
            <a:picLocks noChangeAspect="1" noChangeArrowheads="1"/>
          </p:cNvPicPr>
          <p:nvPr/>
        </p:nvPicPr>
        <p:blipFill>
          <a:blip r:embed="rId4" cstate="print"/>
          <a:srcRect l="26353" r="24993" b="15666"/>
          <a:stretch>
            <a:fillRect/>
          </a:stretch>
        </p:blipFill>
        <p:spPr bwMode="auto">
          <a:xfrm rot="336496">
            <a:off x="4612802" y="1090850"/>
            <a:ext cx="2232000" cy="2418000"/>
          </a:xfrm>
          <a:prstGeom prst="rect">
            <a:avLst/>
          </a:prstGeom>
          <a:noFill/>
          <a:effectLst>
            <a:softEdge rad="317500"/>
          </a:effectLst>
          <a:scene3d>
            <a:camera prst="isometricOffAxis1Top"/>
            <a:lightRig rig="threePt" dir="t"/>
          </a:scene3d>
        </p:spPr>
      </p:pic>
      <p:sp>
        <p:nvSpPr>
          <p:cNvPr id="7" name="6 Rectángulo"/>
          <p:cNvSpPr/>
          <p:nvPr/>
        </p:nvSpPr>
        <p:spPr>
          <a:xfrm>
            <a:off x="299672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http://www.10fondos.com/wp-content/uploads/2013/05/Fondos-de-pantalla-romanticos-HD-2.jpg"/>
          <p:cNvPicPr>
            <a:picLocks noChangeAspect="1" noChangeArrowheads="1"/>
          </p:cNvPicPr>
          <p:nvPr/>
        </p:nvPicPr>
        <p:blipFill>
          <a:blip r:embed="rId2" cstate="print"/>
          <a:srcRect t="9298" b="1570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1.bp.blogspot.com/-U0UloCXQzS4/VAsoSs8L_UI/AAAAAAAAmpU/EVSxYoVhnSU/s1600/imagen-de-pareja-echados-en-la-ca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3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95536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0658" name="Picture 2" descr="Hombres - Mood  - Man Fondo de Pantal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4731990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6" name="Picture 2" descr="http://cabschau.c.a.pic.centerblog.net/f12195f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23478"/>
            <a:ext cx="3810000" cy="43910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http://www.nastol.com.ua/pic/201110/1920x1080/nastol.com.ua-89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  <p:pic>
        <p:nvPicPr>
          <p:cNvPr id="5" name="Picture 2" descr="http://3.bp.blogspot.com/-CHYkyCNTEOc/VCcBxRGeAWI/AAAAAAAAqxc/pdENq98xQNE/s1600/mujer-hermosas.jpg"/>
          <p:cNvPicPr>
            <a:picLocks noChangeAspect="1" noChangeArrowheads="1"/>
          </p:cNvPicPr>
          <p:nvPr/>
        </p:nvPicPr>
        <p:blipFill>
          <a:blip r:embed="rId3" cstate="print"/>
          <a:srcRect l="32675" b="15719"/>
          <a:stretch>
            <a:fillRect/>
          </a:stretch>
        </p:blipFill>
        <p:spPr bwMode="auto">
          <a:xfrm rot="1036213">
            <a:off x="2127681" y="57039"/>
            <a:ext cx="4392000" cy="3119113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43688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http://4.bp.blogspot.com/-qvks5pMemCg/UkH15MD_V4I/AAAAAAAAQ_4/W2OIENEkTIQ/s1600/Descargar+Pack+Coleccion+Wallpaper+HD+(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699"/>
          </a:xfrm>
          <a:prstGeom prst="rect">
            <a:avLst/>
          </a:prstGeom>
          <a:noFill/>
        </p:spPr>
      </p:pic>
      <p:pic>
        <p:nvPicPr>
          <p:cNvPr id="5" name="Picture 6" descr="http://www.dentromusica.com/wp-content/uploads/2007/08/violators.jpg"/>
          <p:cNvPicPr>
            <a:picLocks noChangeAspect="1" noChangeArrowheads="1"/>
          </p:cNvPicPr>
          <p:nvPr/>
        </p:nvPicPr>
        <p:blipFill>
          <a:blip r:embed="rId3" cstate="print"/>
          <a:srcRect l="6048" t="16171" r="4745"/>
          <a:stretch>
            <a:fillRect/>
          </a:stretch>
        </p:blipFill>
        <p:spPr bwMode="auto">
          <a:xfrm>
            <a:off x="3347864" y="2157213"/>
            <a:ext cx="4248472" cy="2986287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299672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http://2.bp.blogspot.com/-K20C6ebGAG0/Uqx0N8uI58I/AAAAAAAAQf4/veMgExDCbmk/s1600/amor-de-parej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4866501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imagen de puesta de so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5" name="Picture 2" descr="http://4.bp.blogspot.com/-FAyY6_IjQEw/VAsYYeHwBuI/AAAAAAAAml8/KQX3bCLtHeg/s1600/imagen-de-pareja-besandose-en-campo-.jpg"/>
          <p:cNvPicPr>
            <a:picLocks noChangeAspect="1" noChangeArrowheads="1"/>
          </p:cNvPicPr>
          <p:nvPr/>
        </p:nvPicPr>
        <p:blipFill>
          <a:blip r:embed="rId3" cstate="print"/>
          <a:srcRect l="16200" t="32732" r="62201"/>
          <a:stretch>
            <a:fillRect/>
          </a:stretch>
        </p:blipFill>
        <p:spPr bwMode="auto">
          <a:xfrm>
            <a:off x="4716016" y="339502"/>
            <a:ext cx="1728192" cy="336383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6264" name="Picture 8" descr="Chico moreno leyendo"/>
          <p:cNvPicPr>
            <a:picLocks noChangeAspect="1" noChangeArrowheads="1"/>
          </p:cNvPicPr>
          <p:nvPr/>
        </p:nvPicPr>
        <p:blipFill>
          <a:blip r:embed="rId4" cstate="print"/>
          <a:srcRect t="26460" r="48425" b="5501"/>
          <a:stretch>
            <a:fillRect/>
          </a:stretch>
        </p:blipFill>
        <p:spPr bwMode="auto">
          <a:xfrm>
            <a:off x="-252536" y="2355726"/>
            <a:ext cx="3924000" cy="3235393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740352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imagen de sol ardien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52500"/>
          </a:xfrm>
          <a:prstGeom prst="rect">
            <a:avLst/>
          </a:prstGeom>
          <a:noFill/>
        </p:spPr>
      </p:pic>
      <p:pic>
        <p:nvPicPr>
          <p:cNvPr id="61442" name="Picture 2" descr="http://www.versosocultos.com/wp-content/uploads/2014/08/coldplay-image_149895-1920x10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106000"/>
            <a:ext cx="5400000" cy="30375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788504" y="4587974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2.bp.blogspot.com/-YfFKzu8WHSs/UrzfVMQ4FoI/AAAAAAAAAhM/RDQ_iJb9LBw/s1600/arco-iris-creado-por-la-lav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100" y="0"/>
            <a:ext cx="9182100" cy="5915026"/>
          </a:xfrm>
          <a:prstGeom prst="rect">
            <a:avLst/>
          </a:prstGeom>
          <a:noFill/>
        </p:spPr>
      </p:pic>
      <p:pic>
        <p:nvPicPr>
          <p:cNvPr id="5" name="Picture 4" descr="http://s29.postimg.org/t6zdwln47/trturka_erkek_png_1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795500"/>
            <a:ext cx="2511000" cy="33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71680" y="4774168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http://3.bp.blogspot.com/-tLZkZpY-tbY/VBr9uccyZ_I/AAAAAAAAos0/2YT-98_PeLc/s1600/imagen-de-atardecer-en-muel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52500"/>
          </a:xfrm>
          <a:prstGeom prst="rect">
            <a:avLst/>
          </a:prstGeom>
          <a:noFill/>
        </p:spPr>
      </p:pic>
      <p:pic>
        <p:nvPicPr>
          <p:cNvPr id="5" name="Picture 6" descr="http://magnolias.m.a.pic.centerblog.net/40f5d24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563638"/>
            <a:ext cx="3752850" cy="345757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23528" y="4731990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aloim.org/alo/2014/02/wallpaper-hd-versos-de-amor.jpg"/>
          <p:cNvPicPr>
            <a:picLocks noChangeAspect="1" noChangeArrowheads="1"/>
          </p:cNvPicPr>
          <p:nvPr/>
        </p:nvPicPr>
        <p:blipFill>
          <a:blip r:embed="rId2" cstate="print"/>
          <a:srcRect t="4679" b="5347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4731990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caroladiva.c.a.pic.centerblog.net/o/107ef25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11510"/>
            <a:ext cx="7823999" cy="5868000"/>
          </a:xfrm>
          <a:prstGeom prst="rect">
            <a:avLst/>
          </a:prstGeom>
          <a:noFill/>
        </p:spPr>
      </p:pic>
      <p:pic>
        <p:nvPicPr>
          <p:cNvPr id="77828" name="Picture 4" descr="http://www.img.onlypro.ro/images/8qsp3j4mb5d9tznv9rr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483518"/>
            <a:ext cx="4762500" cy="271462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99672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rgbClr val="0070C0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rgbClr val="0070C0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rgbClr val="0070C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http://3.bp.blogspot.com/-YmXrIt4NpPE/UqxzAkhfhGI/AAAAAAAAQdc/yGMwWAw9DNo/s1600/parejas-de-amor-en-la-pla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788504" y="4774168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ombres - Mood  Fondo de Pantal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50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www.10fondos.com/wp-content/uploads/2013/05/Fondos-de-pantalla-romanticos-HD-9.jpg"/>
          <p:cNvPicPr>
            <a:picLocks noChangeAspect="1" noChangeArrowheads="1"/>
          </p:cNvPicPr>
          <p:nvPr/>
        </p:nvPicPr>
        <p:blipFill>
          <a:blip r:embed="rId2" cstate="print"/>
          <a:srcRect b="520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fondos7.net/wallpaper-original/wallpapers/pareja-de-novios-7998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123478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rgbClr val="0070C0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rgbClr val="0070C0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rgbClr val="0070C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6562" name="Picture 2" descr="http://imagenesparawhatsapp.org/wp-content/uploads/2014/09/fondos-whatsapp-de-Vanessa-Hudgens-en-hd4.jpg"/>
          <p:cNvPicPr>
            <a:picLocks noChangeAspect="1" noChangeArrowheads="1"/>
          </p:cNvPicPr>
          <p:nvPr/>
        </p:nvPicPr>
        <p:blipFill>
          <a:blip r:embed="rId2" cstate="print"/>
          <a:srcRect b="340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99672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4450" name="Picture 2" descr="http://www.remedioscreativos.com/wp-content/uploads/2013/04/nubes.png"/>
          <p:cNvPicPr>
            <a:picLocks noChangeAspect="1" noChangeArrowheads="1"/>
          </p:cNvPicPr>
          <p:nvPr/>
        </p:nvPicPr>
        <p:blipFill>
          <a:blip r:embed="rId2" cstate="print"/>
          <a:srcRect r="12965"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img-fotki.yandex.ru/get/5414/39663434.102/0_71662_82825a5d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381000"/>
            <a:ext cx="5991225" cy="4762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43688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rgbClr val="0070C0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rgbClr val="0070C0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rgbClr val="0070C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8" name="Picture 6" descr="http://karre.com.mx/wp-content/uploads/2013/10/nube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123478"/>
            <a:ext cx="6143625" cy="3790950"/>
          </a:xfrm>
          <a:prstGeom prst="rect">
            <a:avLst/>
          </a:prstGeom>
          <a:noFill/>
        </p:spPr>
      </p:pic>
      <p:pic>
        <p:nvPicPr>
          <p:cNvPr id="7" name="Picture 4" descr="http://2.bp.blogspot.com/-FYm0gfDcii4/UrnZXQN7hMI/AAAAAAAAMhg/lYEjMEaVjxc/s1600/png_sevgili_resimleri_forumgazel+(6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857250"/>
            <a:ext cx="4762500" cy="42862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rgbClr val="0070C0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rgbClr val="0070C0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rgbClr val="0070C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2" name="Picture 2" descr="Hombres - Ojos  Fondo de Pantalla"/>
          <p:cNvPicPr>
            <a:picLocks noChangeAspect="1" noChangeArrowheads="1"/>
          </p:cNvPicPr>
          <p:nvPr/>
        </p:nvPicPr>
        <p:blipFill>
          <a:blip r:embed="rId2" cstate="print"/>
          <a:srcRect b="1562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1680" y="4587974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rgbClr val="0070C0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rgbClr val="0070C0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rgbClr val="0070C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http://4.bp.blogspot.com/-8ygeO_Ovl7k/UFKpztQZTeI/AAAAAAAAAF8/vi--5awsa-4/s1600/fkobato_final_chapter.04-05.jpg"/>
          <p:cNvPicPr>
            <a:picLocks noChangeAspect="1" noChangeArrowheads="1"/>
          </p:cNvPicPr>
          <p:nvPr/>
        </p:nvPicPr>
        <p:blipFill>
          <a:blip r:embed="rId2" cstate="print"/>
          <a:srcRect t="12418" b="6787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94212" name="Picture 4" descr="http://es.fordesigner.com/imguploads/Image/cjbc/zcool/png20080526/121177707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0"/>
            <a:ext cx="2916000" cy="2916000"/>
          </a:xfrm>
          <a:prstGeom prst="rect">
            <a:avLst/>
          </a:prstGeom>
          <a:noFill/>
        </p:spPr>
      </p:pic>
      <p:pic>
        <p:nvPicPr>
          <p:cNvPr id="71682" name="Picture 2" descr="http://www.valentineisd.com/uploads/heart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2427734"/>
            <a:ext cx="1905000" cy="952500"/>
          </a:xfrm>
          <a:prstGeom prst="rect">
            <a:avLst/>
          </a:prstGeom>
          <a:noFill/>
        </p:spPr>
      </p:pic>
      <p:pic>
        <p:nvPicPr>
          <p:cNvPr id="71684" name="Picture 4" descr="http://www.valentineisd.com/uploads/heart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2931790"/>
            <a:ext cx="1905000" cy="952500"/>
          </a:xfrm>
          <a:prstGeom prst="rect">
            <a:avLst/>
          </a:prstGeom>
          <a:noFill/>
        </p:spPr>
      </p:pic>
      <p:pic>
        <p:nvPicPr>
          <p:cNvPr id="71686" name="Picture 6" descr="http://www.valentineisd.com/uploads/heart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699542"/>
            <a:ext cx="1905000" cy="952500"/>
          </a:xfrm>
          <a:prstGeom prst="rect">
            <a:avLst/>
          </a:prstGeom>
          <a:noFill/>
        </p:spPr>
      </p:pic>
      <p:pic>
        <p:nvPicPr>
          <p:cNvPr id="71688" name="Picture 8" descr="http://www.valentineisd.com/uploads/heart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843558"/>
            <a:ext cx="1905000" cy="952500"/>
          </a:xfrm>
          <a:prstGeom prst="rect">
            <a:avLst/>
          </a:prstGeom>
          <a:noFill/>
        </p:spPr>
      </p:pic>
      <p:pic>
        <p:nvPicPr>
          <p:cNvPr id="71690" name="Picture 10" descr="http://www.valentineisd.com/uploads/heart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203598"/>
            <a:ext cx="1905000" cy="9525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236296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rgbClr val="0070C0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rgbClr val="0070C0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rgbClr val="0070C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C:\Users\abuelitos\Descargas\fantasy_door-1680x1050.jpg"/>
          <p:cNvPicPr>
            <a:picLocks noChangeAspect="1" noChangeArrowheads="1"/>
          </p:cNvPicPr>
          <p:nvPr/>
        </p:nvPicPr>
        <p:blipFill>
          <a:blip r:embed="rId2" cstate="print"/>
          <a:srcRect t="1619" b="5501"/>
          <a:stretch>
            <a:fillRect/>
          </a:stretch>
        </p:blipFill>
        <p:spPr bwMode="auto">
          <a:xfrm>
            <a:off x="0" y="0"/>
            <a:ext cx="9144000" cy="5308054"/>
          </a:xfrm>
          <a:prstGeom prst="rect">
            <a:avLst/>
          </a:prstGeom>
          <a:noFill/>
        </p:spPr>
      </p:pic>
      <p:pic>
        <p:nvPicPr>
          <p:cNvPr id="1638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147814"/>
            <a:ext cx="674688" cy="239713"/>
          </a:xfrm>
          <a:prstGeom prst="rect">
            <a:avLst/>
          </a:prstGeom>
          <a:noFill/>
        </p:spPr>
      </p:pic>
      <p:pic>
        <p:nvPicPr>
          <p:cNvPr id="16388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2787774"/>
            <a:ext cx="1316038" cy="265113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71680" y="4774168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imagen de amigos en puesta de so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2500"/>
          </a:xfrm>
          <a:prstGeom prst="rect">
            <a:avLst/>
          </a:prstGeom>
          <a:noFill/>
        </p:spPr>
      </p:pic>
      <p:pic>
        <p:nvPicPr>
          <p:cNvPr id="5" name="Picture 2" descr="http://2.bp.blogspot.com/-uC9QulLUZW8/VAsYW7D3SZI/AAAAAAAAmls/dptKQpkq0A4/s1600/imagen-de-pareja-besandose-en-atardecer.jpg"/>
          <p:cNvPicPr>
            <a:picLocks noChangeAspect="1" noChangeArrowheads="1"/>
          </p:cNvPicPr>
          <p:nvPr/>
        </p:nvPicPr>
        <p:blipFill>
          <a:blip r:embed="rId3" cstate="print"/>
          <a:srcRect l="38700" t="35589" r="34301" b="21212"/>
          <a:stretch>
            <a:fillRect/>
          </a:stretch>
        </p:blipFill>
        <p:spPr bwMode="auto">
          <a:xfrm>
            <a:off x="3131840" y="2283718"/>
            <a:ext cx="2160240" cy="216024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71680" y="4774168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http://www.hdwallpapers.in/walls/dream_village_hd-H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6498" name="Picture 2" descr="Hombres - Dima Bilan  Fondo de Pantalla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4" descr="http://3.bp.blogspot.com/-_HIZsjpAdFw/UrIFRfXcIrI/AAAAAAAAKQ8/QzT948fGa_g/s1600/png_bayan_forumgazel+(104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0"/>
            <a:ext cx="3104640" cy="4032000"/>
          </a:xfrm>
          <a:prstGeom prst="rect">
            <a:avLst/>
          </a:prstGeom>
          <a:noFill/>
          <a:effectLst/>
        </p:spPr>
      </p:pic>
      <p:sp>
        <p:nvSpPr>
          <p:cNvPr id="6" name="5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6322" name="Picture 2" descr="http://3.bp.blogspot.com/-of9SiqKvVTo/UrWZbfkVT2I/AAAAAAAAZfQ/DzsmMlWjcqc/s1600/ciudad-en-primavera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" name="Picture 2" descr="http://ekladata.com/e7ulr0K_eydHGlRGhuvw7VoHxI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726500"/>
            <a:ext cx="4824000" cy="3417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43688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http://1.bp.blogspot.com/-RJKqnVkpjgk/UqMpf_fKbaI/AAAAAAAAO-0/homoxral9eU/s1600/rosa-naranj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4554"/>
            <a:ext cx="9144000" cy="5715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1680" y="4774168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6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7282" name="Picture 2" descr="Hombres - Model  Fondo de Pantalla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http://4.bp.blogspot.com/-bOQ-_xBntaw/VCcBt9C-ZYI/AAAAAAAAqwk/SQG5N1M24p0/s1600/imagen%2Bde%2Blinda%2Bch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4"/>
            <a:ext cx="9144000" cy="518738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fs01.androidpit.info/ass/x39/9902339-13666778548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6" name="Picture 2" descr="http://1.bp.blogspot.com/-Yywb3G2HT4Q/VCcBwWITO-I/AAAAAAAAqxM/Zk4juIsGznk/s1600/imagen-de-chica-indu.jpg"/>
          <p:cNvPicPr>
            <a:picLocks noChangeAspect="1" noChangeArrowheads="1"/>
          </p:cNvPicPr>
          <p:nvPr/>
        </p:nvPicPr>
        <p:blipFill>
          <a:blip r:embed="rId3" cstate="print"/>
          <a:srcRect l="16490" r="13746"/>
          <a:stretch>
            <a:fillRect/>
          </a:stretch>
        </p:blipFill>
        <p:spPr bwMode="auto">
          <a:xfrm>
            <a:off x="4860032" y="123478"/>
            <a:ext cx="3960440" cy="36195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4.bp.blogspot.com/-5NhHy7Qc8L4/T_ce0KU6lfI/AAAAAAAABFQ/ehsB5eIuaRo/s1600/4.png"/>
          <p:cNvPicPr>
            <a:picLocks noChangeAspect="1" noChangeArrowheads="1"/>
          </p:cNvPicPr>
          <p:nvPr/>
        </p:nvPicPr>
        <p:blipFill>
          <a:blip r:embed="rId4" cstate="print"/>
          <a:srcRect t="1565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0354" name="Picture 2" descr="Hombres - Beautiful  Fondo de Pantalla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i.hizliresim.com/KnZPM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19100"/>
            <a:ext cx="3676650" cy="55626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Hombres - Mood  Fondo de Pantalla"/>
          <p:cNvPicPr>
            <a:picLocks noChangeAspect="1" noChangeArrowheads="1"/>
          </p:cNvPicPr>
          <p:nvPr/>
        </p:nvPicPr>
        <p:blipFill>
          <a:blip r:embed="rId2" cstate="print"/>
          <a:srcRect t="2161" b="784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788504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tx2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02" name="Picture 2" descr="Hombres - Mood  Fondo de Pantal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67544" y="4731990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http://4.bp.blogspot.com/-7S-Ys48Kbao/VAsoVPxRk2I/AAAAAAAAmp0/ThbNOigWD0E/s1600/imagen-de-pareja-en-estab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75000"/>
          </a:xfrm>
          <a:prstGeom prst="rect">
            <a:avLst/>
          </a:prstGeom>
          <a:noFill/>
        </p:spPr>
      </p:pic>
      <p:pic>
        <p:nvPicPr>
          <p:cNvPr id="57346" name="Picture 2" descr="http://fc05.deviantart.net/fs70/f/2012/310/b/e/pajaros_png_by_avadakedavra5-d5k7ed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95486"/>
            <a:ext cx="4762500" cy="3695701"/>
          </a:xfrm>
          <a:prstGeom prst="rect">
            <a:avLst/>
          </a:prstGeom>
          <a:noFill/>
        </p:spPr>
      </p:pic>
      <p:pic>
        <p:nvPicPr>
          <p:cNvPr id="57348" name="Picture 4" descr="http://static.tumblr.com/f25f1afcc4a736b130f94e040f777bd9/mlpgvwz/gZhn8yp5u/tumblr_static_25vp4v1o2wkgc8swg4k4gw88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859500"/>
            <a:ext cx="4284000" cy="4284000"/>
          </a:xfrm>
          <a:prstGeom prst="rect">
            <a:avLst/>
          </a:prstGeom>
          <a:noFill/>
        </p:spPr>
      </p:pic>
      <p:pic>
        <p:nvPicPr>
          <p:cNvPr id="57350" name="Picture 6" descr="http://losanimalestambiensonhijosdedios.bligoo.com/media/users/14/714664/images/public/137493/1323394602609-2s68uq9.jpg.gif?v=1323394604388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3795886"/>
            <a:ext cx="1296000" cy="111655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43688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3.bp.blogspot.com/-DPdEbVjBE1o/VBr9oZfEY8I/AAAAAAAAor8/tadTAjVp4e4/s1600/imagen-de-atardecer-con-%C3%A1rbo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97500"/>
          </a:xfrm>
          <a:prstGeom prst="rect">
            <a:avLst/>
          </a:prstGeom>
          <a:noFill/>
        </p:spPr>
      </p:pic>
      <p:pic>
        <p:nvPicPr>
          <p:cNvPr id="5" name="Picture 2" descr="http://3.bp.blogspot.com/-Rzw8yGGMM58/VAeI29LpIiI/AAAAAAAABRk/m8Gu7x0keRs/s1600/Beautiful-Love-Couple-Wallpaper-HD.jpg"/>
          <p:cNvPicPr>
            <a:picLocks noChangeAspect="1" noChangeArrowheads="1"/>
          </p:cNvPicPr>
          <p:nvPr/>
        </p:nvPicPr>
        <p:blipFill>
          <a:blip r:embed="rId3" cstate="print"/>
          <a:srcRect l="10626" t="9106" r="48425"/>
          <a:stretch>
            <a:fillRect/>
          </a:stretch>
        </p:blipFill>
        <p:spPr bwMode="auto">
          <a:xfrm>
            <a:off x="-684584" y="699542"/>
            <a:ext cx="3320979" cy="464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716496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5474" name="Picture 2" descr="Hombres - Mood  Fondo de Pantalla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ekladata.com/ICz89mXmC6fgzO5kllwXMMMPca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203598"/>
            <a:ext cx="2772000" cy="287467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43688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http://3.bp.blogspot.com/-NovdC2axTiw/VBr9uKhQghI/AAAAAAAAosw/lTXRZpfOKWQ/s1600/imagen-de-atardecer-en-col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52500"/>
          </a:xfrm>
          <a:prstGeom prst="rect">
            <a:avLst/>
          </a:prstGeom>
          <a:noFill/>
        </p:spPr>
      </p:pic>
      <p:pic>
        <p:nvPicPr>
          <p:cNvPr id="5" name="Picture 2" descr="https://lh4.googleusercontent.com/-mS09ZeS240o/TYAfYbEeX0I/AAAAAAAAAJ4/K9krOrvS4To/s1600/zcz+%2894%29.jpg"/>
          <p:cNvPicPr>
            <a:picLocks noChangeAspect="1" noChangeArrowheads="1"/>
          </p:cNvPicPr>
          <p:nvPr/>
        </p:nvPicPr>
        <p:blipFill>
          <a:blip r:embed="rId3" cstate="print"/>
          <a:srcRect l="11900" t="19577" r="11413" b="21693"/>
          <a:stretch>
            <a:fillRect/>
          </a:stretch>
        </p:blipFill>
        <p:spPr bwMode="auto">
          <a:xfrm>
            <a:off x="0" y="555526"/>
            <a:ext cx="4176464" cy="496855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788504" y="4587974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campo de hojas sec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52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http://i.ytimg.com/vi/rhmwBIuJp70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  <p:pic>
        <p:nvPicPr>
          <p:cNvPr id="2051" name="Picture 3" descr="c:\Users\abuelitos\Descargas\recien-casados,-boda,-pareja,-baile-163668.jpg"/>
          <p:cNvPicPr>
            <a:picLocks noChangeAspect="1" noChangeArrowheads="1"/>
          </p:cNvPicPr>
          <p:nvPr/>
        </p:nvPicPr>
        <p:blipFill>
          <a:blip r:embed="rId3" cstate="print"/>
          <a:srcRect t="3851"/>
          <a:stretch>
            <a:fillRect/>
          </a:stretch>
        </p:blipFill>
        <p:spPr bwMode="auto">
          <a:xfrm>
            <a:off x="-3" y="0"/>
            <a:ext cx="9144003" cy="51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d1hw6n3yxknhky.cloudfront.net/025804979_prevstill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www.kallangurdental.com.au/wp-content/gallery/portfolio/hd-wallpapers-beautiful-smile-desktop-pcmac-wallpaper-2560x1600-wallpaper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7" name="Picture 2" descr="http://www.becarias.com/wp-content/uploads/2010/11/Avril-Lavigne-9.jpg"/>
          <p:cNvPicPr>
            <a:picLocks noChangeAspect="1" noChangeArrowheads="1"/>
          </p:cNvPicPr>
          <p:nvPr/>
        </p:nvPicPr>
        <p:blipFill>
          <a:blip r:embed="rId3" cstate="print"/>
          <a:srcRect b="25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8" name="Picture 6" descr="http://2.bp.blogspot.com/_tpHd2222ccA/TM1JGA2cF-I/AAAAAAAAACc/Gr3vr4EKwqg/s1600/lagrima+cayend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810000" cy="237172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turincon.josevt.com/poemas_imagenes/imagenes_poemas/Arco%20Iris.jpg"/>
          <p:cNvPicPr>
            <a:picLocks noChangeAspect="1" noChangeArrowheads="1"/>
          </p:cNvPicPr>
          <p:nvPr/>
        </p:nvPicPr>
        <p:blipFill>
          <a:blip r:embed="rId2" cstate="print"/>
          <a:srcRect l="16139" t="8038" r="14408" b="1754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60512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imagen de caball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imagen de mujer tris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97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imagen de lindos caball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52500"/>
          </a:xfrm>
          <a:prstGeom prst="rect">
            <a:avLst/>
          </a:prstGeom>
          <a:noFill/>
        </p:spPr>
      </p:pic>
      <p:pic>
        <p:nvPicPr>
          <p:cNvPr id="5" name="Picture 2" descr="http://2.bp.blogspot.com/-RgWR0KCgres/VCXCzlh8bKI/AAAAAAAAqk4/PCJwueLH5FY/s1600/imagen-de-hombre-en-mar-y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2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C:\Users\abuelitos\Descargas\fantasy_door-1680x1050.jpg"/>
          <p:cNvPicPr>
            <a:picLocks noChangeAspect="1" noChangeArrowheads="1"/>
          </p:cNvPicPr>
          <p:nvPr/>
        </p:nvPicPr>
        <p:blipFill>
          <a:blip r:embed="rId2" cstate="print"/>
          <a:srcRect t="1619" b="5501"/>
          <a:stretch>
            <a:fillRect/>
          </a:stretch>
        </p:blipFill>
        <p:spPr bwMode="auto">
          <a:xfrm>
            <a:off x="0" y="0"/>
            <a:ext cx="9144000" cy="5308054"/>
          </a:xfrm>
          <a:prstGeom prst="rect">
            <a:avLst/>
          </a:prstGeom>
          <a:noFill/>
        </p:spPr>
      </p:pic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643758"/>
            <a:ext cx="1922463" cy="2984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71680" y="4774168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3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3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1378" name="Picture 2" descr="Hombres - Andrew Cooper  Fondo de Pantalla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s27.postimg.org/lmu23uww3/Wb_LZrlzm4n_Dyid_Lb9d3ytlynbm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-668610"/>
            <a:ext cx="5534025" cy="60007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60512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4" name="Picture 4" descr="http://www.playcast.ru/uploads/2015/02/05/1195567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24325" y="-409576"/>
            <a:ext cx="5019675" cy="5553076"/>
          </a:xfrm>
          <a:prstGeom prst="rect">
            <a:avLst/>
          </a:prstGeom>
          <a:noFill/>
        </p:spPr>
      </p:pic>
      <p:pic>
        <p:nvPicPr>
          <p:cNvPr id="3" name="Picture 2" descr="http://i.hizliresim.com/K6d7zv.png"/>
          <p:cNvPicPr>
            <a:picLocks noChangeAspect="1" noChangeArrowheads="1"/>
          </p:cNvPicPr>
          <p:nvPr/>
        </p:nvPicPr>
        <p:blipFill>
          <a:blip r:embed="rId3" cstate="print"/>
          <a:srcRect l="7058"/>
          <a:stretch>
            <a:fillRect/>
          </a:stretch>
        </p:blipFill>
        <p:spPr bwMode="auto">
          <a:xfrm>
            <a:off x="-468560" y="0"/>
            <a:ext cx="5436000" cy="438662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tx1">
                    <a:lumMod val="50000"/>
                    <a:lumOff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tx1">
                    <a:lumMod val="50000"/>
                    <a:lumOff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tx1">
                  <a:lumMod val="50000"/>
                  <a:lumOff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3426" name="Picture 2" descr="Hombres - Gabriel Aubry  Fondo de Pantal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3010" name="Picture 2" descr="C:\Users\abuelitos\Descargas\julianne-hough-222169.jpg"/>
          <p:cNvPicPr>
            <a:picLocks noChangeAspect="1" noChangeArrowheads="1"/>
          </p:cNvPicPr>
          <p:nvPr/>
        </p:nvPicPr>
        <p:blipFill>
          <a:blip r:embed="rId3" cstate="print"/>
          <a:srcRect l="8269" b="826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93252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42" name="Picture 2" descr="http://3.bp.blogspot.com/-tHjFiVsXL5g/Uqx0BO3a4YI/AAAAAAAAQew/Gt60xz7S_8Y/s1600/imagenes-lindas-de-amor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http://3.bp.blogspot.com/-Jet7E8RZeUM/VAsdfXmYdxI/AAAAAAAAmoI/Pog61cu_Ujo/s1600/imagen-de-pareja-besandose-en-puen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8000"/>
          </a:xfrm>
          <a:prstGeom prst="rect">
            <a:avLst/>
          </a:prstGeom>
          <a:noFill/>
        </p:spPr>
      </p:pic>
      <p:pic>
        <p:nvPicPr>
          <p:cNvPr id="46082" name="Picture 2" descr="http://www.milfondos.net/wallpapers/una-noche-m-1348.jpg"/>
          <p:cNvPicPr>
            <a:picLocks noChangeAspect="1" noChangeArrowheads="1"/>
          </p:cNvPicPr>
          <p:nvPr/>
        </p:nvPicPr>
        <p:blipFill>
          <a:blip r:embed="rId3" cstate="print"/>
          <a:srcRect b="25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http://4.bp.blogspot.com/-3p4VjNHe3jA/Uqx0H1rGaaI/AAAAAAAAQfI/NpjzABFMIOo/s1600/la-pasion-en-la-playa.jpg"/>
          <p:cNvPicPr>
            <a:picLocks noChangeAspect="1" noChangeArrowheads="1"/>
          </p:cNvPicPr>
          <p:nvPr/>
        </p:nvPicPr>
        <p:blipFill>
          <a:blip r:embed="rId2" cstate="print"/>
          <a:srcRect t="5941" b="3341"/>
          <a:stretch>
            <a:fillRect/>
          </a:stretch>
        </p:blipFill>
        <p:spPr bwMode="auto">
          <a:xfrm>
            <a:off x="0" y="-41076"/>
            <a:ext cx="9144000" cy="518457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4930" name="Picture 2" descr="http://4.bp.blogspot.com/-gXY6IvQihiM/USt_jOx9NLI/AAAAAAAADDo/X1IEpJx0O0k/s1600/fotos-de-amor-parejas-sentados-en-el-sofa.jpg"/>
          <p:cNvPicPr>
            <a:picLocks noChangeAspect="1" noChangeArrowheads="1"/>
          </p:cNvPicPr>
          <p:nvPr/>
        </p:nvPicPr>
        <p:blipFill>
          <a:blip r:embed="rId2" cstate="print"/>
          <a:srcRect b="24401"/>
          <a:stretch>
            <a:fillRect/>
          </a:stretch>
        </p:blipFill>
        <p:spPr bwMode="auto">
          <a:xfrm>
            <a:off x="0" y="-41076"/>
            <a:ext cx="9144000" cy="5184576"/>
          </a:xfrm>
          <a:prstGeom prst="rect">
            <a:avLst/>
          </a:prstGeom>
          <a:noFill/>
        </p:spPr>
      </p:pic>
      <p:pic>
        <p:nvPicPr>
          <p:cNvPr id="5" name="Picture 2" descr="http://1.bp.blogspot.com/-sL58-mqrHbk/UpOkzcjiLBI/AAAAAAAATOg/Q3jGwT8bjJo/s1600/fotos-de-parejas-tristes.jpg"/>
          <p:cNvPicPr>
            <a:picLocks noChangeAspect="1" noChangeArrowheads="1"/>
          </p:cNvPicPr>
          <p:nvPr/>
        </p:nvPicPr>
        <p:blipFill>
          <a:blip r:embed="rId3" cstate="print"/>
          <a:srcRect t="3150" b="21850"/>
          <a:stretch>
            <a:fillRect/>
          </a:stretch>
        </p:blipFill>
        <p:spPr bwMode="auto">
          <a:xfrm>
            <a:off x="0" y="-92546"/>
            <a:ext cx="9144000" cy="5236046"/>
          </a:xfrm>
          <a:prstGeom prst="rect">
            <a:avLst/>
          </a:prstGeom>
          <a:noFill/>
        </p:spPr>
      </p:pic>
      <p:pic>
        <p:nvPicPr>
          <p:cNvPr id="6" name="Picture 2" descr="http://d1hw6n3yxknhky.cloudfront.net/012036561_prevstill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64554"/>
            <a:ext cx="9144000" cy="5308054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5696" y="4587974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tx1">
                    <a:lumMod val="85000"/>
                    <a:lumOff val="15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tx1">
                    <a:lumMod val="85000"/>
                    <a:lumOff val="1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tx1">
                  <a:lumMod val="85000"/>
                  <a:lumOff val="1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9810" name="Picture 2" descr="C:\Users\abuelitos\Descargas\mujer-en-agua-2220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3010" name="Picture 2" descr="http://www.fondox.net/wallpapers/chica-asiatica-y-flores-1111.jpg"/>
          <p:cNvPicPr>
            <a:picLocks noChangeAspect="1" noChangeArrowheads="1"/>
          </p:cNvPicPr>
          <p:nvPr/>
        </p:nvPicPr>
        <p:blipFill>
          <a:blip r:embed="rId3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95536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0834" name="Picture 2" descr="C:\Users\abuelitos\Descargas\mujer,-ventana-222383.jpg"/>
          <p:cNvPicPr>
            <a:picLocks noChangeAspect="1" noChangeArrowheads="1"/>
          </p:cNvPicPr>
          <p:nvPr/>
        </p:nvPicPr>
        <p:blipFill>
          <a:blip r:embed="rId2" cstate="print"/>
          <a:srcRect t="2699" b="11408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99672" y="4774168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1858" name="Picture 2" descr="C:\Users\abuelitos\Descargas\mujer-en-la-cama,-morena,-flores,-lago,-bosque-216341.jpg"/>
          <p:cNvPicPr>
            <a:picLocks noChangeAspect="1" noChangeArrowheads="1"/>
          </p:cNvPicPr>
          <p:nvPr/>
        </p:nvPicPr>
        <p:blipFill>
          <a:blip r:embed="rId2" cstate="print"/>
          <a:srcRect t="15625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99672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" name="Picture 4" descr="https://nutretusalud.files.wordpress.com/2013/10/comida_116_20121112_1534290194.jpg"/>
          <p:cNvPicPr>
            <a:picLocks noChangeAspect="1" noChangeArrowheads="1"/>
          </p:cNvPicPr>
          <p:nvPr/>
        </p:nvPicPr>
        <p:blipFill>
          <a:blip r:embed="rId2" cstate="print"/>
          <a:srcRect t="4607" b="67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" name="Picture 2" descr="http://2.bp.blogspot.com/-uChoZPI-VF8/VAsoSxBNx3I/AAAAAAAAmps/fgOSR2rJzL4/s1600/imagen-de-pareja-elegante-besa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00"/>
            <a:ext cx="9144000" cy="514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788504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2338" name="Picture 2" descr="http://www.100hdwallpapers.com/wallpapers/2560x1600/sunset_near_sea-widescreen_wallpapers.jpg"/>
          <p:cNvPicPr>
            <a:picLocks noChangeAspect="1" noChangeArrowheads="1"/>
          </p:cNvPicPr>
          <p:nvPr/>
        </p:nvPicPr>
        <p:blipFill>
          <a:blip r:embed="rId2" cstate="print"/>
          <a:srcRect b="838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42340" name="Picture 4" descr="http://3674fbead0c29942205b633c.nectivityltd.netdna-cdn.com/wp-content/uploads/2011/08/sfondo-desktop-mare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" name="Picture 2" descr="http://lh5.ggpht.com/-txTHgePmwMY/U6A5vPKgmPI/AAAAAAAAALw/8z9yTZiC0Ns/s1600/IMG_20140615_2056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4386" name="Picture 2" descr="http://4.bp.blogspot.com/-oV5Vn-tdnxQ/Ud2E9cyC0RI/AAAAAAAAOGo/AV1bnH1aiFw/s1600/fotos-de-rosales.jpg"/>
          <p:cNvPicPr>
            <a:picLocks noChangeAspect="1" noChangeArrowheads="1"/>
          </p:cNvPicPr>
          <p:nvPr/>
        </p:nvPicPr>
        <p:blipFill>
          <a:blip r:embed="rId2" cstate="print"/>
          <a:srcRect t="18401" b="6000"/>
          <a:stretch>
            <a:fillRect/>
          </a:stretch>
        </p:blipFill>
        <p:spPr bwMode="auto">
          <a:xfrm>
            <a:off x="0" y="-41076"/>
            <a:ext cx="9144000" cy="5184576"/>
          </a:xfrm>
          <a:prstGeom prst="rect">
            <a:avLst/>
          </a:prstGeom>
          <a:noFill/>
        </p:spPr>
      </p:pic>
      <p:pic>
        <p:nvPicPr>
          <p:cNvPr id="144388" name="Picture 4" descr="http://3.bp.blogspot.com/_-F9JwOeVVmg/TRzOD-a1egI/AAAAAAAAAaM/5K6tMoCxdlQ/s1600/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2546"/>
            <a:ext cx="9144000" cy="523604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71680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44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6978" name="Picture 2" descr="http://3.bp.blogspot.com/-eGDmPXL4-Lw/UZvU4pEnKlI/AAAAAAAADq8/JJagj3jajnk/s1600/Descargar+Pack+Galeria+Fondos+de+Television+(14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1680" y="4774168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6" name="Picture 2" descr="http://3.bp.blogspot.com/-cNOkd75iLGY/TozlYSJvHlI/AAAAAAAAAVc/yKZWUAUY3R8/s1600/Fotos+de+chicas+guapas+-+mujeres+hermosas--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7" name="Picture 4" descr="http://www.consejosgratis.es/wp-content/uploads/2012/09/frases-de-te-extrano-am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79512" y="411510"/>
            <a:ext cx="3744000" cy="223280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1618" name="Picture 2" descr="http://4.bp.blogspot.com/-pJsLm44gz9s/Uqx0EOtNhaI/AAAAAAAAQe8/yxrFmiSjZUc/s1600/imagenes-parejas-cari%C3%B1osos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99672" y="4659982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accent2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http://4.bp.blogspot.com/-fgQPjA1LFKM/ULWUkKxNLXI/AAAAAAAAJxk/4QnbryZq8lE/s1600/woter+222.png"/>
          <p:cNvPicPr>
            <a:picLocks noChangeAspect="1" noChangeArrowheads="1"/>
          </p:cNvPicPr>
          <p:nvPr/>
        </p:nvPicPr>
        <p:blipFill>
          <a:blip r:embed="rId2" cstate="print"/>
          <a:srcRect t="20548" b="14423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4" descr="http://lisaelisabeth.l.i.pic.centerblog.net/624d591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643500"/>
            <a:ext cx="3005063" cy="4500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59712" y="4587974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tx2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tx2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tx2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http://2.bp.blogspot.com/-du-ZGNgdZvI/ULWSoGacgZI/AAAAAAAAJrk/JZLScwJcXEA/s1600/efectos+photoscape,png+(11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27534"/>
            <a:ext cx="6096000" cy="3810000"/>
          </a:xfrm>
          <a:prstGeom prst="rect">
            <a:avLst/>
          </a:prstGeom>
          <a:noFill/>
        </p:spPr>
      </p:pic>
      <p:pic>
        <p:nvPicPr>
          <p:cNvPr id="3" name="Picture 2" descr="http://s18.postimg.org/fgjvivl95/face_yuz_png_8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419622"/>
            <a:ext cx="4762500" cy="3810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43688" y="4587974"/>
            <a:ext cx="9582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tx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dirty="0" smtClean="0">
                <a:ln w="50800"/>
                <a:solidFill>
                  <a:schemeClr val="tx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tx2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27043" y="195486"/>
            <a:ext cx="245291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400" b="1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Diseño </a:t>
            </a:r>
          </a:p>
          <a:p>
            <a:pPr algn="ctr"/>
            <a:r>
              <a:rPr lang="es-ES" sz="2400" b="1" cap="none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María Teresa Espín </a:t>
            </a:r>
          </a:p>
          <a:p>
            <a:pPr algn="ctr"/>
            <a:r>
              <a:rPr lang="es-ES" sz="2400" b="1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2015</a:t>
            </a:r>
            <a:endParaRPr lang="es-ES" sz="2400" b="1" cap="none" spc="150" dirty="0">
              <a:ln w="11430"/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dobe Arabic" pitchFamily="18" charset="-78"/>
              <a:cs typeface="Adobe Arabic" pitchFamily="18" charset="-78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1561</TotalTime>
  <Words>228</Words>
  <Application>Microsoft Office PowerPoint</Application>
  <PresentationFormat>Presentación en pantalla (16:9)</PresentationFormat>
  <Paragraphs>74</Paragraphs>
  <Slides>70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70</vt:i4>
      </vt:variant>
    </vt:vector>
  </HeadingPairs>
  <TitlesOfParts>
    <vt:vector size="7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505</cp:revision>
  <dcterms:created xsi:type="dcterms:W3CDTF">2015-03-08T22:25:16Z</dcterms:created>
  <dcterms:modified xsi:type="dcterms:W3CDTF">2015-03-15T13:20:17Z</dcterms:modified>
</cp:coreProperties>
</file>