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0"/>
  </p:notesMasterIdLst>
  <p:sldIdLst>
    <p:sldId id="292" r:id="rId3"/>
    <p:sldId id="322" r:id="rId4"/>
    <p:sldId id="264" r:id="rId5"/>
    <p:sldId id="298" r:id="rId6"/>
    <p:sldId id="265" r:id="rId7"/>
    <p:sldId id="299" r:id="rId8"/>
    <p:sldId id="272" r:id="rId9"/>
    <p:sldId id="300" r:id="rId10"/>
    <p:sldId id="275" r:id="rId11"/>
    <p:sldId id="268" r:id="rId12"/>
    <p:sldId id="302" r:id="rId13"/>
    <p:sldId id="276" r:id="rId14"/>
    <p:sldId id="277" r:id="rId15"/>
    <p:sldId id="294" r:id="rId16"/>
    <p:sldId id="303" r:id="rId17"/>
    <p:sldId id="296" r:id="rId18"/>
    <p:sldId id="304" r:id="rId19"/>
    <p:sldId id="305" r:id="rId20"/>
    <p:sldId id="312" r:id="rId21"/>
    <p:sldId id="313" r:id="rId22"/>
    <p:sldId id="316" r:id="rId23"/>
    <p:sldId id="314" r:id="rId24"/>
    <p:sldId id="320" r:id="rId25"/>
    <p:sldId id="319" r:id="rId26"/>
    <p:sldId id="317" r:id="rId27"/>
    <p:sldId id="323" r:id="rId28"/>
    <p:sldId id="324" r:id="rId29"/>
  </p:sldIdLst>
  <p:sldSz cx="9144000" cy="6858000" type="screen4x3"/>
  <p:notesSz cx="6858000" cy="9144000"/>
  <p:defaultTextStyle>
    <a:defPPr>
      <a:defRPr lang="es-ES_trad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hi99ISUVQo3JP3oQgYl5A==" hashData="J4F437FzEubzPlZOF2TqVlFD3x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95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391B16-41D4-4EBE-9076-E8C3F165AF05}" type="datetimeFigureOut">
              <a:rPr lang="es-ES_tradnl" smtClean="0"/>
              <a:pPr/>
              <a:t>08/03/2013</a:t>
            </a:fld>
            <a:endParaRPr lang="es-ES_tradnl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0ED778-D7DF-4748-AC0F-55366009FA22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0ED778-D7DF-4748-AC0F-55366009FA22}" type="slidenum">
              <a:rPr lang="es-ES_tradnl" smtClean="0"/>
              <a:pPr/>
              <a:t>1</a:t>
            </a:fld>
            <a:endParaRPr lang="es-ES_tradn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0ED778-D7DF-4748-AC0F-55366009FA22}" type="slidenum">
              <a:rPr lang="es-ES_tradnl" smtClean="0"/>
              <a:pPr/>
              <a:t>3</a:t>
            </a:fld>
            <a:endParaRPr lang="es-ES_tradnl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0ED778-D7DF-4748-AC0F-55366009FA22}" type="slidenum">
              <a:rPr lang="es-ES_tradnl" smtClean="0"/>
              <a:pPr/>
              <a:t>4</a:t>
            </a:fld>
            <a:endParaRPr lang="es-ES_tradnl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0ED778-D7DF-4748-AC0F-55366009FA22}" type="slidenum">
              <a:rPr lang="es-ES_tradnl" smtClean="0"/>
              <a:pPr/>
              <a:t>5</a:t>
            </a:fld>
            <a:endParaRPr lang="es-ES_tradnl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0ED778-D7DF-4748-AC0F-55366009FA22}" type="slidenum">
              <a:rPr lang="es-ES_tradnl" smtClean="0"/>
              <a:pPr/>
              <a:t>6</a:t>
            </a:fld>
            <a:endParaRPr lang="es-ES_tradnl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0ED778-D7DF-4748-AC0F-55366009FA22}" type="slidenum">
              <a:rPr lang="es-ES_tradnl" smtClean="0"/>
              <a:pPr/>
              <a:t>7</a:t>
            </a:fld>
            <a:endParaRPr lang="es-ES_tradnl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0ED778-D7DF-4748-AC0F-55366009FA22}" type="slidenum">
              <a:rPr lang="es-ES_tradnl" smtClean="0"/>
              <a:pPr/>
              <a:t>8</a:t>
            </a:fld>
            <a:endParaRPr lang="es-ES_tradnl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0ED778-D7DF-4748-AC0F-55366009FA22}" type="slidenum">
              <a:rPr lang="es-ES_tradnl" smtClean="0"/>
              <a:pPr/>
              <a:t>9</a:t>
            </a:fld>
            <a:endParaRPr lang="es-ES_tradnl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0ED778-D7DF-4748-AC0F-55366009FA22}" type="slidenum">
              <a:rPr lang="es-ES_tradnl" smtClean="0"/>
              <a:pPr/>
              <a:t>10</a:t>
            </a:fld>
            <a:endParaRPr lang="es-ES_tradnl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0ED778-D7DF-4748-AC0F-55366009FA22}" type="slidenum">
              <a:rPr lang="es-ES_tradnl" smtClean="0"/>
              <a:pPr/>
              <a:t>11</a:t>
            </a:fld>
            <a:endParaRPr lang="es-ES_tradnl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0ED778-D7DF-4748-AC0F-55366009FA22}" type="slidenum">
              <a:rPr lang="es-ES_tradnl" smtClean="0"/>
              <a:pPr/>
              <a:t>13</a:t>
            </a:fld>
            <a:endParaRPr lang="es-ES_tradnl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0ED778-D7DF-4748-AC0F-55366009FA22}" type="slidenum">
              <a:rPr lang="es-ES_tradnl" smtClean="0"/>
              <a:pPr/>
              <a:t>15</a:t>
            </a:fld>
            <a:endParaRPr lang="es-ES_tradnl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0ED778-D7DF-4748-AC0F-55366009FA22}" type="slidenum">
              <a:rPr lang="es-ES_tradnl" smtClean="0"/>
              <a:pPr/>
              <a:t>16</a:t>
            </a:fld>
            <a:endParaRPr lang="es-ES_tradnl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0ED778-D7DF-4748-AC0F-55366009FA22}" type="slidenum">
              <a:rPr lang="es-ES_tradnl" smtClean="0"/>
              <a:pPr/>
              <a:t>17</a:t>
            </a:fld>
            <a:endParaRPr lang="es-ES_tradnl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0ED778-D7DF-4748-AC0F-55366009FA22}" type="slidenum">
              <a:rPr lang="es-ES_tradnl" smtClean="0"/>
              <a:pPr/>
              <a:t>18</a:t>
            </a:fld>
            <a:endParaRPr lang="es-ES_tradnl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0ED778-D7DF-4748-AC0F-55366009FA22}" type="slidenum">
              <a:rPr lang="es-ES_tradnl" smtClean="0"/>
              <a:pPr/>
              <a:t>24</a:t>
            </a:fld>
            <a:endParaRPr lang="es-ES_tradnl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0ED778-D7DF-4748-AC0F-55366009FA22}" type="slidenum">
              <a:rPr lang="es-ES_tradnl" smtClean="0"/>
              <a:pPr/>
              <a:t>25</a:t>
            </a:fld>
            <a:endParaRPr lang="es-ES_tradnl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_tradn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0ED778-D7DF-4748-AC0F-55366009FA22}" type="slidenum">
              <a:rPr lang="es-ES_tradnl" smtClean="0"/>
              <a:pPr/>
              <a:t>26</a:t>
            </a:fld>
            <a:endParaRPr lang="es-ES_tradnl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D459E-1B6B-41EF-B30C-D95726179D7D}" type="datetimeFigureOut">
              <a:rPr lang="es-ES_tradnl" smtClean="0"/>
              <a:pPr/>
              <a:t>08/03/2013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50941-75D3-442F-8F2E-68119546A31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D459E-1B6B-41EF-B30C-D95726179D7D}" type="datetimeFigureOut">
              <a:rPr lang="es-ES_tradnl" smtClean="0"/>
              <a:pPr/>
              <a:t>08/03/2013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50941-75D3-442F-8F2E-68119546A31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D459E-1B6B-41EF-B30C-D95726179D7D}" type="datetimeFigureOut">
              <a:rPr lang="es-ES_tradnl" smtClean="0"/>
              <a:pPr/>
              <a:t>08/03/2013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50941-75D3-442F-8F2E-68119546A31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D459E-1B6B-41EF-B30C-D95726179D7D}" type="datetimeFigureOut">
              <a:rPr lang="es-ES_tradnl" smtClean="0"/>
              <a:pPr/>
              <a:t>08/03/2013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50941-75D3-442F-8F2E-68119546A31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D459E-1B6B-41EF-B30C-D95726179D7D}" type="datetimeFigureOut">
              <a:rPr lang="es-ES_tradnl" smtClean="0"/>
              <a:pPr/>
              <a:t>08/03/2013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50941-75D3-442F-8F2E-68119546A31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D459E-1B6B-41EF-B30C-D95726179D7D}" type="datetimeFigureOut">
              <a:rPr lang="es-ES_tradnl" smtClean="0"/>
              <a:pPr/>
              <a:t>08/03/2013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50941-75D3-442F-8F2E-68119546A31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D459E-1B6B-41EF-B30C-D95726179D7D}" type="datetimeFigureOut">
              <a:rPr lang="es-ES_tradnl" smtClean="0"/>
              <a:pPr/>
              <a:t>08/03/2013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50941-75D3-442F-8F2E-68119546A31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D459E-1B6B-41EF-B30C-D95726179D7D}" type="datetimeFigureOut">
              <a:rPr lang="es-ES_tradnl" smtClean="0"/>
              <a:pPr/>
              <a:t>08/03/2013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50941-75D3-442F-8F2E-68119546A31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D459E-1B6B-41EF-B30C-D95726179D7D}" type="datetimeFigureOut">
              <a:rPr lang="es-ES_tradnl" smtClean="0"/>
              <a:pPr/>
              <a:t>08/03/2013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50941-75D3-442F-8F2E-68119546A31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D459E-1B6B-41EF-B30C-D95726179D7D}" type="datetimeFigureOut">
              <a:rPr lang="es-ES_tradnl" smtClean="0"/>
              <a:pPr/>
              <a:t>08/03/2013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50941-75D3-442F-8F2E-68119546A31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3D459E-1B6B-41EF-B30C-D95726179D7D}" type="datetimeFigureOut">
              <a:rPr lang="es-ES_tradnl" smtClean="0"/>
              <a:pPr/>
              <a:t>08/03/2013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B50941-75D3-442F-8F2E-68119546A31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2AD4ED-EB0C-4A14-9820-87609641FF7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3D459E-1B6B-41EF-B30C-D95726179D7D}" type="datetimeFigureOut">
              <a:rPr lang="es-ES_tradnl" smtClean="0"/>
              <a:pPr/>
              <a:t>08/03/2013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B50941-75D3-442F-8F2E-68119546A31D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E4723C2-66E1-422A-A79C-8F7DE84A2D10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gif"/><Relationship Id="rId4" Type="http://schemas.openxmlformats.org/officeDocument/2006/relationships/image" Target="../media/image6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5" Type="http://schemas.openxmlformats.org/officeDocument/2006/relationships/image" Target="../media/image12.jpeg"/><Relationship Id="rId4" Type="http://schemas.openxmlformats.org/officeDocument/2006/relationships/image" Target="../media/image1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gif"/><Relationship Id="rId3" Type="http://schemas.openxmlformats.org/officeDocument/2006/relationships/image" Target="../media/image16.gif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gif"/><Relationship Id="rId4" Type="http://schemas.openxmlformats.org/officeDocument/2006/relationships/image" Target="../media/image17.jpeg"/><Relationship Id="rId9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gif"/><Relationship Id="rId5" Type="http://schemas.openxmlformats.org/officeDocument/2006/relationships/image" Target="../media/image25.gif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gif"/><Relationship Id="rId5" Type="http://schemas.openxmlformats.org/officeDocument/2006/relationships/image" Target="../media/image33.gif"/><Relationship Id="rId4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gif"/><Relationship Id="rId5" Type="http://schemas.openxmlformats.org/officeDocument/2006/relationships/image" Target="../media/image38.gif"/><Relationship Id="rId4" Type="http://schemas.openxmlformats.org/officeDocument/2006/relationships/image" Target="../media/image37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gif"/><Relationship Id="rId5" Type="http://schemas.openxmlformats.org/officeDocument/2006/relationships/image" Target="../media/image42.jpeg"/><Relationship Id="rId4" Type="http://schemas.openxmlformats.org/officeDocument/2006/relationships/image" Target="../media/image41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jpeg"/><Relationship Id="rId4" Type="http://schemas.openxmlformats.org/officeDocument/2006/relationships/image" Target="../media/image46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gif"/><Relationship Id="rId5" Type="http://schemas.openxmlformats.org/officeDocument/2006/relationships/image" Target="../media/image50.gif"/><Relationship Id="rId4" Type="http://schemas.openxmlformats.org/officeDocument/2006/relationships/image" Target="../media/image4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gif"/><Relationship Id="rId5" Type="http://schemas.openxmlformats.org/officeDocument/2006/relationships/image" Target="../media/image54.jpeg"/><Relationship Id="rId4" Type="http://schemas.openxmlformats.org/officeDocument/2006/relationships/image" Target="../media/image53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8.gif"/><Relationship Id="rId4" Type="http://schemas.openxmlformats.org/officeDocument/2006/relationships/image" Target="../media/image5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2.gif"/><Relationship Id="rId4" Type="http://schemas.openxmlformats.org/officeDocument/2006/relationships/image" Target="../media/image6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4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gif"/><Relationship Id="rId5" Type="http://schemas.openxmlformats.org/officeDocument/2006/relationships/image" Target="../media/image68.jpeg"/><Relationship Id="rId4" Type="http://schemas.openxmlformats.org/officeDocument/2006/relationships/image" Target="../media/image67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gif"/><Relationship Id="rId2" Type="http://schemas.openxmlformats.org/officeDocument/2006/relationships/image" Target="../media/image70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2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2" Type="http://schemas.openxmlformats.org/officeDocument/2006/relationships/image" Target="../media/image73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gi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0.gif"/><Relationship Id="rId5" Type="http://schemas.openxmlformats.org/officeDocument/2006/relationships/image" Target="../media/image79.jpeg"/><Relationship Id="rId4" Type="http://schemas.openxmlformats.org/officeDocument/2006/relationships/image" Target="../media/image78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gi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8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8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8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46082" name="Picture 2" descr="J:\CARPETA PLANTILLAS\master03_background (27)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</p:spPr>
      </p:pic>
      <p:pic>
        <p:nvPicPr>
          <p:cNvPr id="5" name="Picture 2" descr="http://farm4.static.flickr.com/3550/3477308916_d238dac08d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5786" y="500042"/>
            <a:ext cx="7761902" cy="586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928926" y="5929330"/>
            <a:ext cx="3000395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sz="3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UN  SUEÑO</a:t>
            </a:r>
            <a:endParaRPr lang="es-ES" sz="36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</p:cSld>
  <p:clrMapOvr>
    <a:masterClrMapping/>
  </p:clrMapOvr>
  <p:transition spd="slow" advTm="5000">
    <p:randomBar dir="vert"/>
    <p:sndAc>
      <p:stSnd>
        <p:snd r:embed="rId3" name="Powerful Ocean Waves 1.wav cortad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2053" name="Picture 5" descr="J:\FOTOS Y MOVIMIENTOS\pompas-de-jabon-270687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10" name="Picture 5" descr="J:\FOTOS Y MOVIMIENTOS\pompas-de-jabon-270687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  <p:pic>
        <p:nvPicPr>
          <p:cNvPr id="11" name="Picture 4" descr="J:\FOTOS Y MOVIMIENTOS\juventud-romantica-134958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642918"/>
            <a:ext cx="3996000" cy="5328000"/>
          </a:xfrm>
          <a:prstGeom prst="round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7000">
    <p:split orient="vert"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483" name="Picture 3" descr="C:\Users\abuelitos\Documents\COMPRIMIR\tarjetapopromantica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80749" cy="6876000"/>
          </a:xfrm>
          <a:prstGeom prst="rect">
            <a:avLst/>
          </a:prstGeom>
          <a:noFill/>
        </p:spPr>
      </p:pic>
      <p:pic>
        <p:nvPicPr>
          <p:cNvPr id="6" name="Picture 2" descr="J:\FOTOS Y MOVIMIENTOS\ambiente-zen-974973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4" y="285728"/>
            <a:ext cx="4779000" cy="637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4286248" y="500042"/>
            <a:ext cx="47149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es-ES_tradnl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/>
                <a:latin typeface="Engravers MT" pitchFamily="18" charset="0"/>
                <a:ea typeface="Calibri" pitchFamily="34" charset="0"/>
                <a:cs typeface="Times New Roman" pitchFamily="18" charset="0"/>
              </a:rPr>
              <a:t>Si se te cumple un sueño,</a:t>
            </a:r>
            <a:endParaRPr kumimoji="0" lang="es-ES_tradnl" sz="1200" b="1" i="0" u="none" strike="noStrike" cap="none" normalizeH="0" baseline="0" dirty="0" smtClean="0">
              <a:ln>
                <a:noFill/>
              </a:ln>
              <a:solidFill>
                <a:schemeClr val="accent3">
                  <a:lumMod val="60000"/>
                  <a:lumOff val="40000"/>
                </a:schemeClr>
              </a:solidFill>
              <a:effectLst/>
              <a:latin typeface="Engravers MT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s-ES_tradnl" b="1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/>
                <a:latin typeface="Engravers MT" pitchFamily="18" charset="0"/>
                <a:ea typeface="Calibri" pitchFamily="34" charset="0"/>
                <a:cs typeface="Times New Roman" pitchFamily="18" charset="0"/>
              </a:rPr>
              <a:t>tan sólo uno,</a:t>
            </a:r>
            <a:endParaRPr kumimoji="0" lang="es-ES_tradnl" sz="1200" b="1" i="0" u="none" strike="noStrike" cap="none" normalizeH="0" baseline="0" dirty="0" smtClean="0">
              <a:ln>
                <a:noFill/>
              </a:ln>
              <a:solidFill>
                <a:schemeClr val="accent3">
                  <a:lumMod val="60000"/>
                  <a:lumOff val="40000"/>
                </a:schemeClr>
              </a:solidFill>
              <a:effectLst/>
              <a:latin typeface="Engravers MT" pitchFamily="18" charset="0"/>
              <a:cs typeface="Arial" pitchFamily="34" charset="0"/>
            </a:endParaRPr>
          </a:p>
        </p:txBody>
      </p:sp>
      <p:pic>
        <p:nvPicPr>
          <p:cNvPr id="20484" name="Picture 4" descr="J:\FOTOS Y MOVIMIENTOS\animacion-gif-boda-58262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1538" y="2428868"/>
            <a:ext cx="3211016" cy="2412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1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-142908" y="0"/>
            <a:ext cx="9286908" cy="6858000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1026" name="Picture 2" descr="http://1.bp.blogspot.com/_7kfR-LBob0Q/TGrU3UkfluI/AAAAAAAAaPk/1qrdLc_ubFk/s1600/oo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60" y="378000"/>
            <a:ext cx="6480000" cy="648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142844" y="285729"/>
            <a:ext cx="671515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Engravers MT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s-ES_tradnl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Engravers MT" pitchFamily="18" charset="0"/>
                <a:ea typeface="Calibri" pitchFamily="34" charset="0"/>
                <a:cs typeface="Times New Roman" pitchFamily="18" charset="0"/>
              </a:rPr>
              <a:t>es como si se cumplieran todos.</a:t>
            </a:r>
            <a:endParaRPr lang="es-ES_tradnl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Engravers MT" pitchFamily="18" charset="0"/>
              <a:cs typeface="Arial" pitchFamily="34" charset="0"/>
            </a:endParaRPr>
          </a:p>
        </p:txBody>
      </p:sp>
      <p:pic>
        <p:nvPicPr>
          <p:cNvPr id="6" name="Picture 2" descr="J:\VARIOS\slide0003_image004 (2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458175">
            <a:off x="243374" y="3753465"/>
            <a:ext cx="1403434" cy="1728000"/>
          </a:xfrm>
          <a:prstGeom prst="rect">
            <a:avLst/>
          </a:prstGeom>
          <a:noFill/>
        </p:spPr>
      </p:pic>
      <p:pic>
        <p:nvPicPr>
          <p:cNvPr id="7" name="Picture 2" descr="J:\VARIOS\slide0003_image004 (2)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521731" flipH="1">
            <a:off x="1117615" y="3893749"/>
            <a:ext cx="1430258" cy="172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1507" name="Picture 3" descr="C:\Users\abuelitos\Documents\COMPRIMIR\postal_romantica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16000" cy="6912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286248" y="428604"/>
            <a:ext cx="464347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s-ES_tradnl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Engravers MT" pitchFamily="18" charset="0"/>
                <a:ea typeface="Calibri" pitchFamily="34" charset="0"/>
                <a:cs typeface="Times New Roman" pitchFamily="18" charset="0"/>
              </a:rPr>
              <a:t>Si se te cumple un sueño,</a:t>
            </a:r>
            <a:endParaRPr kumimoji="0" lang="es-ES_tradnl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Engravers MT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s-ES_tradnl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Engravers MT" pitchFamily="18" charset="0"/>
                <a:ea typeface="Calibri" pitchFamily="34" charset="0"/>
                <a:cs typeface="Times New Roman" pitchFamily="18" charset="0"/>
              </a:rPr>
              <a:t>por más pequeño que sea,</a:t>
            </a:r>
            <a:endParaRPr kumimoji="0" lang="es-ES_tradnl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Engravers MT" pitchFamily="18" charset="0"/>
              <a:cs typeface="Arial" pitchFamily="34" charset="0"/>
            </a:endParaRPr>
          </a:p>
        </p:txBody>
      </p:sp>
      <p:pic>
        <p:nvPicPr>
          <p:cNvPr id="21508" name="Picture 4" descr="J:\FOTOS Y MOVIMIENTOS\preciosidad-animada-13684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3504" y="2500306"/>
            <a:ext cx="2970000" cy="3960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21509" name="Picture 5" descr="J:\FOTOS Y MOVIMIENTOS\imagesCAIYAVX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142852"/>
            <a:ext cx="3172084" cy="2376000"/>
          </a:xfrm>
          <a:prstGeom prst="ellipse">
            <a:avLst/>
          </a:prstGeom>
          <a:noFill/>
          <a:effectLst>
            <a:softEdge rad="317500"/>
          </a:effectLst>
        </p:spPr>
      </p:pic>
      <p:pic>
        <p:nvPicPr>
          <p:cNvPr id="3074" name="Picture 2" descr="J:\CARPETA FLORES\Rosaanaranjada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28662" y="4929198"/>
            <a:ext cx="1317503" cy="97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9938" name="Picture 2" descr="http://4.bp.blogspot.com/_7kfR-LBob0Q/TGrVAStSAmI/AAAAAAAAaPs/j7gv54viWbA/s1600/dream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00098" y="-285776"/>
            <a:ext cx="9753600" cy="7315201"/>
          </a:xfrm>
          <a:prstGeom prst="rect">
            <a:avLst/>
          </a:prstGeom>
          <a:noFill/>
        </p:spPr>
      </p:pic>
      <p:pic>
        <p:nvPicPr>
          <p:cNvPr id="5" name="Picture 2" descr="http://unicavia.com/mvplace/FAIRYH~1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57222" y="357166"/>
            <a:ext cx="3562350" cy="3752851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785786" y="214290"/>
            <a:ext cx="72152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b="1" dirty="0" smtClean="0">
                <a:latin typeface="Engravers MT" pitchFamily="18" charset="0"/>
                <a:ea typeface="Calibri" pitchFamily="34" charset="0"/>
                <a:cs typeface="Times New Roman" pitchFamily="18" charset="0"/>
              </a:rPr>
              <a:t>será probar que a ti llegó</a:t>
            </a:r>
            <a:endParaRPr lang="es-ES_tradnl" b="1" dirty="0" smtClean="0">
              <a:latin typeface="Engravers MT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b="1" dirty="0" smtClean="0">
                <a:latin typeface="Engravers MT" pitchFamily="18" charset="0"/>
                <a:ea typeface="Calibri" pitchFamily="34" charset="0"/>
                <a:cs typeface="Times New Roman" pitchFamily="18" charset="0"/>
              </a:rPr>
              <a:t>el poder de lo milagroso.</a:t>
            </a:r>
            <a:endParaRPr lang="es-ES_tradnl" b="1" dirty="0" smtClean="0">
              <a:latin typeface="Engravers MT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12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7650" name="Picture 2" descr="J:\CARPETA PLANTILLAS\slide0026_background (4)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</p:spPr>
      </p:pic>
      <p:pic>
        <p:nvPicPr>
          <p:cNvPr id="5" name="Picture 2" descr="C:\Users\abuelitos\Documents\COMPRIMIR\1316134732_251906268_1-Fotos-de--FONDOS-DIGITALES-MARCOS-DECORATIVOS-FONDOS-ROMANTICOS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43306" y="357166"/>
            <a:ext cx="4838400" cy="604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7651" name="Picture 3" descr="J:\FOTOS Y MOVIMIENTOS\amw2-34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2857496"/>
            <a:ext cx="2268000" cy="3024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7" name="6 Rectángulo"/>
          <p:cNvSpPr/>
          <p:nvPr/>
        </p:nvSpPr>
        <p:spPr>
          <a:xfrm>
            <a:off x="285720" y="571480"/>
            <a:ext cx="37147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s-ES_tradnl" b="1" i="0" u="none" strike="noStrike" cap="none" normalizeH="0" baseline="0" dirty="0" smtClean="0">
                <a:ln>
                  <a:noFill/>
                </a:ln>
                <a:solidFill>
                  <a:schemeClr val="accent1"/>
                </a:solidFill>
                <a:effectLst/>
                <a:latin typeface="Engravers MT" pitchFamily="18" charset="0"/>
                <a:ea typeface="Calibri" pitchFamily="34" charset="0"/>
                <a:cs typeface="Times New Roman" pitchFamily="18" charset="0"/>
              </a:rPr>
              <a:t>Con tan sólo tener</a:t>
            </a:r>
            <a:endParaRPr kumimoji="0" lang="es-ES_tradnl" b="1" i="0" u="none" strike="noStrike" cap="none" normalizeH="0" baseline="0" dirty="0" smtClean="0">
              <a:ln>
                <a:noFill/>
              </a:ln>
              <a:solidFill>
                <a:schemeClr val="accent1"/>
              </a:solidFill>
              <a:effectLst/>
              <a:latin typeface="Engravers MT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s-ES_tradnl" b="1" i="0" u="none" strike="noStrike" cap="none" normalizeH="0" baseline="0" dirty="0" smtClean="0">
                <a:ln>
                  <a:noFill/>
                </a:ln>
                <a:solidFill>
                  <a:schemeClr val="accent1"/>
                </a:solidFill>
                <a:effectLst/>
                <a:latin typeface="Engravers MT" pitchFamily="18" charset="0"/>
                <a:ea typeface="Calibri" pitchFamily="34" charset="0"/>
                <a:cs typeface="Times New Roman" pitchFamily="18" charset="0"/>
              </a:rPr>
              <a:t>un sueño cumplido,</a:t>
            </a:r>
            <a:endParaRPr kumimoji="0" lang="es-ES_tradnl" b="1" i="0" u="none" strike="noStrike" cap="none" normalizeH="0" baseline="0" dirty="0" smtClean="0">
              <a:ln>
                <a:noFill/>
              </a:ln>
              <a:solidFill>
                <a:schemeClr val="accent1"/>
              </a:solidFill>
              <a:effectLst/>
              <a:latin typeface="Engravers MT" pitchFamily="18" charset="0"/>
              <a:cs typeface="Arial" pitchFamily="34" charset="0"/>
            </a:endParaRPr>
          </a:p>
        </p:txBody>
      </p:sp>
      <p:pic>
        <p:nvPicPr>
          <p:cNvPr id="1027" name="Picture 3" descr="J:\CARPETA FLORES\slide0001_image013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4348" y="4643446"/>
            <a:ext cx="1076325" cy="1190625"/>
          </a:xfrm>
          <a:prstGeom prst="rect">
            <a:avLst/>
          </a:prstGeom>
          <a:noFill/>
        </p:spPr>
      </p:pic>
      <p:pic>
        <p:nvPicPr>
          <p:cNvPr id="1028" name="Picture 4" descr="J:\CARPETA FLORES\slide0001_image013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285852" y="4286256"/>
            <a:ext cx="1076325" cy="1190625"/>
          </a:xfrm>
          <a:prstGeom prst="rect">
            <a:avLst/>
          </a:prstGeom>
          <a:noFill/>
        </p:spPr>
      </p:pic>
      <p:pic>
        <p:nvPicPr>
          <p:cNvPr id="1030" name="Picture 6" descr="J:\CARPETA FLORES\slide0001_image008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28662" y="4214818"/>
            <a:ext cx="885825" cy="971550"/>
          </a:xfrm>
          <a:prstGeom prst="rect">
            <a:avLst/>
          </a:prstGeom>
          <a:noFill/>
        </p:spPr>
      </p:pic>
      <p:pic>
        <p:nvPicPr>
          <p:cNvPr id="1031" name="Picture 7" descr="J:\CARPETA FLORES\slide0001_image008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357290" y="4929198"/>
            <a:ext cx="885825" cy="971550"/>
          </a:xfrm>
          <a:prstGeom prst="rect">
            <a:avLst/>
          </a:prstGeom>
          <a:noFill/>
        </p:spPr>
      </p:pic>
      <p:pic>
        <p:nvPicPr>
          <p:cNvPr id="1033" name="Picture 9" descr="J:\CARPETA FLORES\slide0001_image015.gi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214414" y="4572008"/>
            <a:ext cx="687271" cy="756000"/>
          </a:xfrm>
          <a:prstGeom prst="rect">
            <a:avLst/>
          </a:prstGeom>
          <a:noFill/>
        </p:spPr>
      </p:pic>
      <p:pic>
        <p:nvPicPr>
          <p:cNvPr id="31746" name="Picture 2" descr="http://3.bp.blogspot.com/-Xf0-X9pigzA/Th8k0O3BpyI/AAAAAAAAAhA/Yk9pORPyoKU/s400/sueoo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42844" y="1285860"/>
            <a:ext cx="3929028" cy="3132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2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37890" name="Picture 2" descr="http://i56.tinypic.com/73mkqw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14744" y="428604"/>
            <a:ext cx="5143500" cy="5076825"/>
          </a:xfrm>
          <a:prstGeom prst="rect">
            <a:avLst/>
          </a:prstGeom>
          <a:noFill/>
        </p:spPr>
      </p:pic>
      <p:pic>
        <p:nvPicPr>
          <p:cNvPr id="5" name="Picture 6" descr="http://graphics.amigos.com/ffe/blogs_100/39/86139.big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2357430"/>
            <a:ext cx="2857500" cy="33147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42844" y="571480"/>
            <a:ext cx="45720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b="1" dirty="0" smtClean="0">
                <a:latin typeface="Engravers MT" pitchFamily="18" charset="0"/>
                <a:ea typeface="Calibri" pitchFamily="34" charset="0"/>
                <a:cs typeface="Times New Roman" pitchFamily="18" charset="0"/>
              </a:rPr>
              <a:t>sentirás que es posible</a:t>
            </a:r>
            <a:endParaRPr lang="es-ES_tradnl" b="1" dirty="0" smtClean="0">
              <a:latin typeface="Engravers MT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b="1" dirty="0" smtClean="0">
                <a:latin typeface="Engravers MT" pitchFamily="18" charset="0"/>
                <a:ea typeface="Calibri" pitchFamily="34" charset="0"/>
                <a:cs typeface="Times New Roman" pitchFamily="18" charset="0"/>
              </a:rPr>
              <a:t>que los deseos </a:t>
            </a:r>
            <a:endParaRPr lang="es-ES_tradnl" b="1" dirty="0" smtClean="0">
              <a:latin typeface="Engravers MT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b="1" dirty="0" smtClean="0">
                <a:latin typeface="Engravers MT" pitchFamily="18" charset="0"/>
                <a:ea typeface="Calibri" pitchFamily="34" charset="0"/>
                <a:cs typeface="Times New Roman" pitchFamily="18" charset="0"/>
              </a:rPr>
              <a:t>te vengan a visitar.</a:t>
            </a:r>
            <a:endParaRPr lang="es-ES_tradnl" b="1" dirty="0" smtClean="0">
              <a:latin typeface="Engravers MT" pitchFamily="18" charset="0"/>
              <a:cs typeface="Arial" pitchFamily="34" charset="0"/>
            </a:endParaRPr>
          </a:p>
        </p:txBody>
      </p:sp>
      <p:pic>
        <p:nvPicPr>
          <p:cNvPr id="30722" name="Picture 2" descr="http://img525.imageshack.us/img525/7462/btfly4eu0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0334099">
            <a:off x="5369985" y="275821"/>
            <a:ext cx="1753714" cy="1188000"/>
          </a:xfrm>
          <a:prstGeom prst="rect">
            <a:avLst/>
          </a:prstGeom>
          <a:noFill/>
        </p:spPr>
      </p:pic>
      <p:pic>
        <p:nvPicPr>
          <p:cNvPr id="30724" name="Picture 4" descr="Gifs Animados de Mariposas - Imagenes Animadas de Mariposas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9417882">
            <a:off x="1101157" y="2315612"/>
            <a:ext cx="1583999" cy="158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6626" name="Picture 2" descr="C:\Users\abuelitos\Documents\COMPRIMIR\Vacaciones_en_el_Caribe-876607-719143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8000" cy="6876000"/>
          </a:xfrm>
          <a:prstGeom prst="rect">
            <a:avLst/>
          </a:prstGeom>
          <a:noFill/>
        </p:spPr>
      </p:pic>
      <p:pic>
        <p:nvPicPr>
          <p:cNvPr id="26627" name="Picture 3" descr="J:\FOTOS Y MOVIMIENTOS\enamorada-vestida-de-fiesta-127976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488" y="1714488"/>
            <a:ext cx="1890000" cy="2520000"/>
          </a:xfrm>
          <a:prstGeom prst="ellipse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1000100" y="214290"/>
            <a:ext cx="71438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s-ES_tradnl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Engravers MT" pitchFamily="18" charset="0"/>
                <a:ea typeface="Calibri" pitchFamily="34" charset="0"/>
                <a:cs typeface="Times New Roman" pitchFamily="18" charset="0"/>
              </a:rPr>
              <a:t>Ya dejarán  de  ser  quimeras</a:t>
            </a:r>
            <a:r>
              <a:rPr lang="es-ES_tradnl" b="1" dirty="0" smtClean="0">
                <a:solidFill>
                  <a:schemeClr val="bg2"/>
                </a:solidFill>
                <a:latin typeface="Engravers MT" pitchFamily="18" charset="0"/>
                <a:cs typeface="Arial" pitchFamily="34" charset="0"/>
              </a:rPr>
              <a:t>  </a:t>
            </a:r>
            <a:r>
              <a:rPr kumimoji="0" lang="es-ES_tradnl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Engravers MT" pitchFamily="18" charset="0"/>
                <a:ea typeface="Calibri" pitchFamily="34" charset="0"/>
                <a:cs typeface="Times New Roman" pitchFamily="18" charset="0"/>
              </a:rPr>
              <a:t>lejanas, tonterías  vanas,</a:t>
            </a:r>
            <a:endParaRPr kumimoji="0" lang="es-ES_tradnl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Engravers MT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s-ES_tradnl" b="1" i="0" u="none" strike="noStrike" cap="none" normalizeH="0" baseline="0" dirty="0" smtClean="0">
                <a:ln>
                  <a:noFill/>
                </a:ln>
                <a:solidFill>
                  <a:schemeClr val="bg2"/>
                </a:solidFill>
                <a:effectLst/>
                <a:latin typeface="Engravers MT" pitchFamily="18" charset="0"/>
                <a:ea typeface="Calibri" pitchFamily="34" charset="0"/>
                <a:cs typeface="Times New Roman" pitchFamily="18" charset="0"/>
              </a:rPr>
              <a:t>de  fantasiosos  corazones,</a:t>
            </a:r>
            <a:endParaRPr kumimoji="0" lang="es-ES_tradnl" b="1" i="0" u="none" strike="noStrike" cap="none" normalizeH="0" baseline="0" dirty="0" smtClean="0">
              <a:ln>
                <a:noFill/>
              </a:ln>
              <a:solidFill>
                <a:schemeClr val="bg2"/>
              </a:solidFill>
              <a:effectLst/>
              <a:latin typeface="Engravers MT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15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3554" name="Picture 2" descr="C:\Users\abuelitos\Documents\COMPRIMIR\espectaculo_natural-1024x768-44517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pic>
        <p:nvPicPr>
          <p:cNvPr id="23555" name="Picture 3" descr="J:\FOTOS Y MOVIMIENTOS\chica-animada-romantica-29013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2" y="3810000"/>
            <a:ext cx="2286000" cy="3048000"/>
          </a:xfrm>
          <a:prstGeom prst="round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1428728" y="500042"/>
            <a:ext cx="578647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s-ES_tradnl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Engravers MT" pitchFamily="18" charset="0"/>
                <a:ea typeface="Calibri" pitchFamily="34" charset="0"/>
                <a:cs typeface="Times New Roman" pitchFamily="18" charset="0"/>
              </a:rPr>
              <a:t>Si se te cumple  tan sólo uno,</a:t>
            </a:r>
            <a:endParaRPr kumimoji="0" lang="es-ES_tradnl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Engravers MT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s-ES_tradnl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Engravers MT" pitchFamily="18" charset="0"/>
                <a:ea typeface="Calibri" pitchFamily="34" charset="0"/>
                <a:cs typeface="Times New Roman" pitchFamily="18" charset="0"/>
              </a:rPr>
              <a:t>de los tantos que tienes,</a:t>
            </a:r>
            <a:endParaRPr kumimoji="0" lang="es-ES_tradnl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Engravers MT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14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6" name="Picture 2" descr="C:\Users\abuelitos\Documents\COMPRIMIR\flores_de_cerezo1024x768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6" y="0"/>
            <a:ext cx="9324950" cy="6984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85720" y="428604"/>
            <a:ext cx="65722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b="1" dirty="0" smtClean="0">
                <a:solidFill>
                  <a:schemeClr val="accent2">
                    <a:lumMod val="75000"/>
                  </a:schemeClr>
                </a:solidFill>
                <a:latin typeface="Engravers MT" pitchFamily="18" charset="0"/>
                <a:ea typeface="Calibri" pitchFamily="34" charset="0"/>
                <a:cs typeface="Times New Roman" pitchFamily="18" charset="0"/>
              </a:rPr>
              <a:t>ya será suficiente</a:t>
            </a:r>
            <a:endParaRPr lang="es-ES_tradnl" b="1" dirty="0" smtClean="0">
              <a:solidFill>
                <a:schemeClr val="accent2">
                  <a:lumMod val="75000"/>
                </a:schemeClr>
              </a:solidFill>
              <a:latin typeface="Engravers MT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b="1" dirty="0" smtClean="0">
                <a:solidFill>
                  <a:schemeClr val="accent2">
                    <a:lumMod val="75000"/>
                  </a:schemeClr>
                </a:solidFill>
                <a:latin typeface="Engravers MT" pitchFamily="18" charset="0"/>
                <a:ea typeface="Calibri" pitchFamily="34" charset="0"/>
                <a:cs typeface="Times New Roman" pitchFamily="18" charset="0"/>
              </a:rPr>
              <a:t>para una persona</a:t>
            </a:r>
            <a:endParaRPr lang="es-ES_tradnl" b="1" dirty="0" smtClean="0">
              <a:solidFill>
                <a:schemeClr val="accent2">
                  <a:lumMod val="75000"/>
                </a:schemeClr>
              </a:solidFill>
              <a:latin typeface="Engravers MT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b="1" dirty="0" smtClean="0">
                <a:solidFill>
                  <a:schemeClr val="accent2">
                    <a:lumMod val="75000"/>
                  </a:schemeClr>
                </a:solidFill>
                <a:latin typeface="Engravers MT" pitchFamily="18" charset="0"/>
                <a:ea typeface="Calibri" pitchFamily="34" charset="0"/>
                <a:cs typeface="Times New Roman" pitchFamily="18" charset="0"/>
              </a:rPr>
              <a:t>inmensamente feliz volverte.</a:t>
            </a:r>
            <a:endParaRPr lang="es-ES_tradnl" b="1" dirty="0" smtClean="0">
              <a:solidFill>
                <a:schemeClr val="accent2">
                  <a:lumMod val="75000"/>
                </a:schemeClr>
              </a:solidFill>
              <a:latin typeface="Engravers MT" pitchFamily="18" charset="0"/>
              <a:cs typeface="Arial" pitchFamily="34" charset="0"/>
            </a:endParaRPr>
          </a:p>
        </p:txBody>
      </p:sp>
      <p:pic>
        <p:nvPicPr>
          <p:cNvPr id="7" name="Picture 2" descr="http://i52.tinypic.com/2u4hjl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7686" y="2667000"/>
            <a:ext cx="5010150" cy="4191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4580" name="Picture 4" descr="http://www.imagenesanimadas.net/Animales/Mariposas/mariposa75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00430" y="3500438"/>
            <a:ext cx="1210121" cy="1116000"/>
          </a:xfrm>
          <a:prstGeom prst="rect">
            <a:avLst/>
          </a:prstGeom>
          <a:noFill/>
        </p:spPr>
      </p:pic>
      <p:pic>
        <p:nvPicPr>
          <p:cNvPr id="4" name="Picture 2" descr="J:\CARPETA FLORES\rosas-de-color-rosa-sobre-fondo-blanco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14348" y="1357298"/>
            <a:ext cx="2844000" cy="2844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5602" name="Picture 2" descr="C:\Users\abuelitos\Documents\COMPRIMIR\small-waterfall-hdr-1024-768-2709-58010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4000" y="-18000"/>
            <a:ext cx="9168000" cy="6876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357422" y="428604"/>
            <a:ext cx="54292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s-ES_tradnl" b="1" i="0" u="none" strike="noStrike" cap="none" normalizeH="0" baseline="0" dirty="0" smtClean="0">
                <a:ln>
                  <a:noFill/>
                </a:ln>
                <a:effectLst/>
                <a:latin typeface="Engravers MT" pitchFamily="18" charset="0"/>
                <a:ea typeface="Calibri" pitchFamily="34" charset="0"/>
                <a:cs typeface="Times New Roman" pitchFamily="18" charset="0"/>
              </a:rPr>
              <a:t>Es que los sueños</a:t>
            </a:r>
            <a:endParaRPr kumimoji="0" lang="es-ES_tradnl" b="1" i="0" u="none" strike="noStrike" cap="none" normalizeH="0" baseline="0" dirty="0" smtClean="0">
              <a:ln>
                <a:noFill/>
              </a:ln>
              <a:effectLst/>
              <a:latin typeface="Engravers MT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s-ES_tradnl" b="1" i="0" u="none" strike="noStrike" cap="none" normalizeH="0" baseline="0" dirty="0" smtClean="0">
                <a:ln>
                  <a:noFill/>
                </a:ln>
                <a:effectLst/>
                <a:latin typeface="Engravers MT" pitchFamily="18" charset="0"/>
                <a:ea typeface="Calibri" pitchFamily="34" charset="0"/>
                <a:cs typeface="Times New Roman" pitchFamily="18" charset="0"/>
              </a:rPr>
              <a:t>son esos pájaros</a:t>
            </a:r>
            <a:endParaRPr kumimoji="0" lang="es-ES_tradnl" b="1" i="0" u="none" strike="noStrike" cap="none" normalizeH="0" baseline="0" dirty="0" smtClean="0">
              <a:ln>
                <a:noFill/>
              </a:ln>
              <a:effectLst/>
              <a:latin typeface="Engravers MT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s-ES_tradnl" b="1" i="0" u="none" strike="noStrike" cap="none" normalizeH="0" baseline="0" dirty="0" smtClean="0">
                <a:ln>
                  <a:noFill/>
                </a:ln>
                <a:effectLst/>
                <a:latin typeface="Engravers MT" pitchFamily="18" charset="0"/>
                <a:ea typeface="Calibri" pitchFamily="34" charset="0"/>
                <a:cs typeface="Times New Roman" pitchFamily="18" charset="0"/>
              </a:rPr>
              <a:t>que revolotean por</a:t>
            </a:r>
            <a:r>
              <a:rPr kumimoji="0" lang="es-ES_tradnl" b="1" i="0" u="none" strike="noStrike" cap="none" normalizeH="0" dirty="0" smtClean="0">
                <a:ln>
                  <a:noFill/>
                </a:ln>
                <a:effectLst/>
                <a:latin typeface="Engravers MT" pitchFamily="18" charset="0"/>
                <a:ea typeface="Calibri" pitchFamily="34" charset="0"/>
                <a:cs typeface="Times New Roman" pitchFamily="18" charset="0"/>
              </a:rPr>
              <a:t> TU </a:t>
            </a:r>
            <a:r>
              <a:rPr kumimoji="0" lang="es-ES_tradnl" b="1" i="0" u="none" strike="noStrike" cap="none" normalizeH="0" baseline="0" dirty="0" smtClean="0">
                <a:ln>
                  <a:noFill/>
                </a:ln>
                <a:effectLst/>
                <a:latin typeface="Engravers MT" pitchFamily="18" charset="0"/>
                <a:ea typeface="Calibri" pitchFamily="34" charset="0"/>
                <a:cs typeface="Times New Roman" pitchFamily="18" charset="0"/>
              </a:rPr>
              <a:t>nuca,</a:t>
            </a:r>
            <a:endParaRPr kumimoji="0" lang="es-ES_tradnl" b="1" i="0" u="none" strike="noStrike" cap="none" normalizeH="0" baseline="0" dirty="0" smtClean="0">
              <a:ln>
                <a:noFill/>
              </a:ln>
              <a:effectLst/>
              <a:latin typeface="Engravers MT" pitchFamily="18" charset="0"/>
              <a:cs typeface="Arial" pitchFamily="34" charset="0"/>
            </a:endParaRPr>
          </a:p>
        </p:txBody>
      </p:sp>
      <p:pic>
        <p:nvPicPr>
          <p:cNvPr id="32770" name="Picture 2" descr="J:\FOTOS Y MOVIMIENTOS\princesa-de-cuento-263470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6" y="2571744"/>
            <a:ext cx="2286000" cy="304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0244" name="Picture 4" descr="http://www.tusgifsanimados.com/gifs-imagenes/aves/cotorras/blue_parakeet_lg_clr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7429521" y="3286124"/>
            <a:ext cx="662023" cy="612000"/>
          </a:xfrm>
          <a:prstGeom prst="rect">
            <a:avLst/>
          </a:prstGeom>
          <a:noFill/>
        </p:spPr>
      </p:pic>
      <p:pic>
        <p:nvPicPr>
          <p:cNvPr id="10246" name="Picture 6" descr="Gif Animado yellow_parakeet_lg_clr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00958" y="4071942"/>
            <a:ext cx="684000" cy="684000"/>
          </a:xfrm>
          <a:prstGeom prst="rect">
            <a:avLst/>
          </a:prstGeom>
          <a:noFill/>
        </p:spPr>
      </p:pic>
      <p:pic>
        <p:nvPicPr>
          <p:cNvPr id="10248" name="Picture 8" descr="Gif Animado red_parakeet_lg_clr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86578" y="2643182"/>
            <a:ext cx="612000" cy="61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endParaRPr lang="es-ES_tradnl" dirty="0"/>
          </a:p>
        </p:txBody>
      </p:sp>
      <p:pic>
        <p:nvPicPr>
          <p:cNvPr id="29698" name="Picture 2" descr="J:\FOTOS Y MOVIMIENTOS\slide0010_image012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28660" y="90000"/>
            <a:ext cx="6459288" cy="6768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9699" name="Picture 3" descr="J:\FOTOS Y MOVIMIENTOS\jeans-y-tanga-palyboy-246042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2976" y="3643314"/>
            <a:ext cx="1917000" cy="2556000"/>
          </a:xfrm>
          <a:prstGeom prst="roundRect">
            <a:avLst/>
          </a:prstGeom>
          <a:noFill/>
          <a:effectLst>
            <a:softEdge rad="317500"/>
          </a:effectLst>
        </p:spPr>
      </p:pic>
      <p:sp>
        <p:nvSpPr>
          <p:cNvPr id="6" name="5 Rectángulo"/>
          <p:cNvSpPr/>
          <p:nvPr/>
        </p:nvSpPr>
        <p:spPr>
          <a:xfrm>
            <a:off x="5286380" y="714356"/>
            <a:ext cx="38576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s-ES_tradnl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Engravers MT" pitchFamily="18" charset="0"/>
                <a:ea typeface="Calibri" pitchFamily="34" charset="0"/>
                <a:cs typeface="Times New Roman" pitchFamily="18" charset="0"/>
              </a:rPr>
              <a:t>y siempre buscan</a:t>
            </a:r>
            <a:endParaRPr kumimoji="0" lang="es-ES_tradnl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Engravers MT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s-ES_tradnl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Engravers MT" pitchFamily="18" charset="0"/>
                <a:ea typeface="Calibri" pitchFamily="34" charset="0"/>
                <a:cs typeface="Times New Roman" pitchFamily="18" charset="0"/>
              </a:rPr>
              <a:t>que los alimentes</a:t>
            </a:r>
            <a:endParaRPr kumimoji="0" lang="es-ES_tradnl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Engravers MT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s-ES_tradnl" b="1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Engravers MT" pitchFamily="18" charset="0"/>
                <a:ea typeface="Calibri" pitchFamily="34" charset="0"/>
                <a:cs typeface="Times New Roman" pitchFamily="18" charset="0"/>
              </a:rPr>
              <a:t>con tus miguitas de ilusiones.</a:t>
            </a:r>
            <a:endParaRPr kumimoji="0" lang="es-ES_tradnl" b="1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Engravers MT" pitchFamily="18" charset="0"/>
              <a:cs typeface="Arial" pitchFamily="34" charset="0"/>
            </a:endParaRPr>
          </a:p>
        </p:txBody>
      </p:sp>
      <p:pic>
        <p:nvPicPr>
          <p:cNvPr id="14338" name="Picture 2" descr="http://2.bp.blogspot.com/_TYSddITf2OM/TUOhRdqb79I/AAAAAAAAAFg/xRZApP-O8f4/s400/20100518213946-sueno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72132" y="2285992"/>
            <a:ext cx="3167099" cy="414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8" name="Picture 4" descr="http://www.tusgifsanimados.com/gifs-imagenes/aves/cotorras/blue_parakeet_lg_clr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6929454" y="4643446"/>
            <a:ext cx="662023" cy="612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2050" name="Picture 2" descr="J:\CARPETA PLANTILLAS\master03_background (27)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</p:spPr>
      </p:pic>
      <p:pic>
        <p:nvPicPr>
          <p:cNvPr id="5" name="Picture 2" descr="J:\FOTOS Y MOVIMIENTOS\24yp3ps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428604"/>
            <a:ext cx="8256000" cy="619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2286000" y="357166"/>
            <a:ext cx="457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b="1" dirty="0" smtClean="0">
                <a:solidFill>
                  <a:schemeClr val="bg1"/>
                </a:solidFill>
                <a:latin typeface="Engravers MT" pitchFamily="18" charset="0"/>
                <a:ea typeface="Calibri" pitchFamily="34" charset="0"/>
                <a:cs typeface="Times New Roman" pitchFamily="18" charset="0"/>
              </a:rPr>
              <a:t>Si se te cumple un sueño...</a:t>
            </a:r>
            <a:endParaRPr lang="es-ES_tradnl" sz="1200" b="1" dirty="0" smtClean="0">
              <a:solidFill>
                <a:schemeClr val="bg1"/>
              </a:solidFill>
              <a:latin typeface="Engravers MT" pitchFamily="18" charset="0"/>
              <a:cs typeface="Arial" pitchFamily="34" charset="0"/>
            </a:endParaRPr>
          </a:p>
        </p:txBody>
      </p:sp>
      <p:pic>
        <p:nvPicPr>
          <p:cNvPr id="21506" name="Picture 2" descr="http://img200.imageshack.us/img200/2359/damgala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85784" y="2285992"/>
            <a:ext cx="4631352" cy="4896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5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30722" name="Picture 2" descr="J:\FOTOS Y MOVIMIENTOS\paisaje-con-escena-romantica-79553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57554" y="357166"/>
            <a:ext cx="5959457" cy="630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0723" name="Picture 3" descr="J:\FOTOS Y MOVIMIENTOS\vela-de-amor-527070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8662" y="4786322"/>
            <a:ext cx="1350000" cy="1800000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7" name="Picture 6" descr="http://1.bp.blogspot.com/-44wGQ-NI9qE/TuTl67phIVI/AAAAAAAAAeU/pu4rS2sV_PE/s1600/sue%25C3%25B1os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785794"/>
            <a:ext cx="3343275" cy="3810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8" name="7 Rectángulo"/>
          <p:cNvSpPr/>
          <p:nvPr/>
        </p:nvSpPr>
        <p:spPr>
          <a:xfrm>
            <a:off x="4071934" y="285729"/>
            <a:ext cx="47863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b="1" dirty="0" smtClean="0">
                <a:solidFill>
                  <a:srgbClr val="FFC000"/>
                </a:solidFill>
                <a:latin typeface="Engravers MT" pitchFamily="18" charset="0"/>
                <a:ea typeface="Calibri" pitchFamily="34" charset="0"/>
                <a:cs typeface="Times New Roman" pitchFamily="18" charset="0"/>
              </a:rPr>
              <a:t>sentirás que la vida</a:t>
            </a:r>
            <a:endParaRPr lang="es-ES_tradnl" b="1" dirty="0" smtClean="0">
              <a:solidFill>
                <a:srgbClr val="FFC000"/>
              </a:solidFill>
              <a:latin typeface="Engravers MT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b="1" dirty="0" smtClean="0">
                <a:solidFill>
                  <a:srgbClr val="FFC000"/>
                </a:solidFill>
                <a:latin typeface="Engravers MT" pitchFamily="18" charset="0"/>
                <a:ea typeface="Calibri" pitchFamily="34" charset="0"/>
                <a:cs typeface="Times New Roman" pitchFamily="18" charset="0"/>
              </a:rPr>
              <a:t>también es un sueño,</a:t>
            </a:r>
            <a:endParaRPr lang="es-ES_tradnl" b="1" dirty="0" smtClean="0">
              <a:solidFill>
                <a:srgbClr val="FFC000"/>
              </a:solidFill>
              <a:latin typeface="Engravers MT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13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/>
          <a:lstStyle/>
          <a:p>
            <a:endParaRPr lang="es-ES_tradnl" dirty="0"/>
          </a:p>
        </p:txBody>
      </p:sp>
      <p:pic>
        <p:nvPicPr>
          <p:cNvPr id="44034" name="Picture 2" descr="http://img364.imageshack.us/img364/1831/lipokr97lw5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571480"/>
            <a:ext cx="4267200" cy="3524251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4036" name="Picture 4" descr="http://sp2.fotolog.com/photo/18/59/91/mama_pollo/1248824326362_f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9058" y="2928934"/>
            <a:ext cx="4762500" cy="357187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4071934" y="500043"/>
            <a:ext cx="485778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latin typeface="Engravers MT" pitchFamily="18" charset="0"/>
                <a:ea typeface="Calibri" pitchFamily="34" charset="0"/>
                <a:cs typeface="Times New Roman" pitchFamily="18" charset="0"/>
              </a:rPr>
              <a:t>y te embarcarás</a:t>
            </a:r>
            <a:endParaRPr lang="es-ES_tradnl" dirty="0" smtClean="0">
              <a:latin typeface="Engravers MT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latin typeface="Engravers MT" pitchFamily="18" charset="0"/>
                <a:ea typeface="Calibri" pitchFamily="34" charset="0"/>
                <a:cs typeface="Times New Roman" pitchFamily="18" charset="0"/>
              </a:rPr>
              <a:t>en otros aún más bellos.</a:t>
            </a:r>
            <a:endParaRPr lang="es-ES_tradnl" dirty="0" smtClean="0">
              <a:latin typeface="Engravers MT" pitchFamily="18" charset="0"/>
              <a:cs typeface="Arial" pitchFamily="34" charset="0"/>
            </a:endParaRPr>
          </a:p>
        </p:txBody>
      </p:sp>
      <p:pic>
        <p:nvPicPr>
          <p:cNvPr id="25602" name="Picture 2" descr="http://www.tusgifsanimados.com/gifs-imagenes/barcos/cruceros/yacht1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4786322"/>
            <a:ext cx="1666875" cy="533400"/>
          </a:xfrm>
          <a:prstGeom prst="rect">
            <a:avLst/>
          </a:prstGeom>
          <a:noFill/>
        </p:spPr>
      </p:pic>
      <p:pic>
        <p:nvPicPr>
          <p:cNvPr id="4098" name="Picture 2" descr="J:\CARPETA FLORES\rosa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2910" y="4500570"/>
            <a:ext cx="1828800" cy="1619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4274" name="Picture 2" descr="C:\Users\abuelitos\Documents\COMPRIMIR\floresromanticas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80749" cy="6876000"/>
          </a:xfrm>
          <a:prstGeom prst="rect">
            <a:avLst/>
          </a:prstGeom>
          <a:noFill/>
        </p:spPr>
      </p:pic>
      <p:pic>
        <p:nvPicPr>
          <p:cNvPr id="5" name="Picture 2" descr="J:\FOTOS Y MOVIMIENTOS\chicasexy4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85784" y="-142900"/>
            <a:ext cx="4464000" cy="4464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2" descr="http://www.encontrarse.com/notas/fotos/encontrarse.com.textos.2397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38" y="3366000"/>
            <a:ext cx="4096188" cy="3492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500034" y="5929330"/>
            <a:ext cx="514604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b="1" dirty="0" smtClean="0">
                <a:latin typeface="Engravers MT" pitchFamily="18" charset="0"/>
                <a:ea typeface="Calibri" pitchFamily="34" charset="0"/>
                <a:cs typeface="Times New Roman" pitchFamily="18" charset="0"/>
              </a:rPr>
              <a:t>Tu esperanza crecerá</a:t>
            </a:r>
            <a:endParaRPr lang="es-ES_tradnl" sz="1200" b="1" dirty="0" smtClean="0">
              <a:latin typeface="Engravers MT" pitchFamily="18" charset="0"/>
              <a:cs typeface="Arial" pitchFamily="34" charset="0"/>
            </a:endParaRPr>
          </a:p>
        </p:txBody>
      </p:sp>
      <p:pic>
        <p:nvPicPr>
          <p:cNvPr id="17410" name="Picture 2" descr="http://www.anipedia.net/images/gifs-animados-pajaros-paloma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5786446" y="3500438"/>
            <a:ext cx="1143008" cy="9429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3.33333E-6 L -0.39218 -0.29977 " pathEditMode="relative" rAng="0" ptsTypes="AA">
                                      <p:cBhvr>
                                        <p:cTn id="16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6" y="-1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5298" name="Picture 2" descr="C:\Users\abuelitos\Documents\COMPRIMIR\Sueosderosas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7" y="-1"/>
            <a:ext cx="9230059" cy="6912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57158" y="5572140"/>
            <a:ext cx="786208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b="1" dirty="0" smtClean="0">
                <a:solidFill>
                  <a:schemeClr val="accent2">
                    <a:lumMod val="75000"/>
                  </a:schemeClr>
                </a:solidFill>
                <a:latin typeface="Engravers MT" pitchFamily="18" charset="0"/>
                <a:ea typeface="Calibri" pitchFamily="34" charset="0"/>
                <a:cs typeface="Times New Roman" pitchFamily="18" charset="0"/>
              </a:rPr>
              <a:t>porque vivir valdrá la pena</a:t>
            </a:r>
            <a:endParaRPr lang="es-ES_tradnl" sz="1200" b="1" dirty="0" smtClean="0">
              <a:solidFill>
                <a:schemeClr val="accent2">
                  <a:lumMod val="75000"/>
                </a:schemeClr>
              </a:solidFill>
              <a:latin typeface="Engravers MT" pitchFamily="18" charset="0"/>
              <a:cs typeface="Arial" pitchFamily="34" charset="0"/>
            </a:endParaRPr>
          </a:p>
        </p:txBody>
      </p:sp>
      <p:pic>
        <p:nvPicPr>
          <p:cNvPr id="55299" name="Picture 3" descr="J:\IMAGENES CON MOVIMIENTO\ci-57-hadas_pR1p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86050" y="142852"/>
            <a:ext cx="3790950" cy="4572000"/>
          </a:xfrm>
          <a:prstGeom prst="roundRect">
            <a:avLst/>
          </a:prstGeom>
          <a:noFill/>
          <a:effectLst>
            <a:softEdge rad="635000"/>
          </a:effectLst>
        </p:spPr>
      </p:pic>
      <p:pic>
        <p:nvPicPr>
          <p:cNvPr id="1026" name="Picture 2" descr="J:\FOTOS Y MOVIMIENTOS\slide0012_image002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15140" y="4050000"/>
            <a:ext cx="2106000" cy="2808000"/>
          </a:xfrm>
          <a:prstGeom prst="round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8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6" name="Picture 2" descr="J:\CARPETA PLANTILLAS\slide0001_background (10)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</p:spPr>
      </p:pic>
      <p:pic>
        <p:nvPicPr>
          <p:cNvPr id="6" name="Picture 2" descr="J:\IMAGENES CON MOVIMIENTO\0012052avvq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728" y="18000"/>
            <a:ext cx="6066559" cy="684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3" descr="J:\IMAGENES CON MOVIMIENTO\us018-kMV09XEETVuZ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85984" y="2214554"/>
            <a:ext cx="2947532" cy="442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3446980" y="6072206"/>
            <a:ext cx="408182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b="1" dirty="0" smtClean="0">
                <a:solidFill>
                  <a:schemeClr val="bg1"/>
                </a:solidFill>
                <a:latin typeface="Engravers MT" pitchFamily="18" charset="0"/>
                <a:ea typeface="Calibri" pitchFamily="34" charset="0"/>
                <a:cs typeface="Times New Roman" pitchFamily="18" charset="0"/>
              </a:rPr>
              <a:t>para seguir deseando,</a:t>
            </a:r>
            <a:endParaRPr lang="es-ES_tradnl" sz="1200" b="1" dirty="0" smtClean="0">
              <a:solidFill>
                <a:schemeClr val="bg1"/>
              </a:solidFill>
              <a:latin typeface="Engravers MT" pitchFamily="18" charset="0"/>
              <a:cs typeface="Arial" pitchFamily="34" charset="0"/>
            </a:endParaRPr>
          </a:p>
        </p:txBody>
      </p:sp>
      <p:pic>
        <p:nvPicPr>
          <p:cNvPr id="9" name="Picture 1" descr="J:\FOTOS Y MOVIMIENTOS\gif-romantico-3633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29256" y="3643314"/>
            <a:ext cx="1917000" cy="2556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0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7170" name="Picture 2" descr="J:\CARPETA PLANTILLAS\master03_background (27)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</p:spPr>
      </p:pic>
      <p:pic>
        <p:nvPicPr>
          <p:cNvPr id="5" name="Picture 3" descr="J:\FOTOS Y MOVIMIENTOS\Incantation_by_Eireen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14678" y="642918"/>
            <a:ext cx="5076000" cy="5076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>
            <a:off x="785786" y="785794"/>
            <a:ext cx="37147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b="1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Engravers MT" pitchFamily="18" charset="0"/>
                <a:ea typeface="Calibri" pitchFamily="34" charset="0"/>
                <a:cs typeface="Times New Roman" pitchFamily="18" charset="0"/>
              </a:rPr>
              <a:t>para seguir soñando...</a:t>
            </a:r>
            <a:endParaRPr lang="es-ES_tradnl" sz="1200" b="1" dirty="0" smtClean="0">
              <a:solidFill>
                <a:schemeClr val="accent3">
                  <a:lumMod val="40000"/>
                  <a:lumOff val="60000"/>
                </a:schemeClr>
              </a:solidFill>
              <a:latin typeface="Engravers MT" pitchFamily="18" charset="0"/>
              <a:cs typeface="Arial" pitchFamily="34" charset="0"/>
            </a:endParaRPr>
          </a:p>
        </p:txBody>
      </p:sp>
      <p:pic>
        <p:nvPicPr>
          <p:cNvPr id="9218" name="Picture 2" descr="http://www.mrbit.es/hielka/EL_SIGNIFICADO_DEL_COLOR_DE_LAS_ROSAS_archivos/verde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34" y="4500570"/>
            <a:ext cx="2513790" cy="190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8194" name="Picture 2" descr="J:\CARPETA PLANTILLAS\master03_image001 (10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63764" cy="6876000"/>
          </a:xfrm>
          <a:prstGeom prst="rect">
            <a:avLst/>
          </a:prstGeom>
          <a:noFill/>
        </p:spPr>
      </p:pic>
      <p:pic>
        <p:nvPicPr>
          <p:cNvPr id="5" name="Picture 2" descr="http://picturestack.com/162/328/jjJMILI6WdH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285728"/>
            <a:ext cx="4762500" cy="47625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4" descr="J:\FOTOS Y MOVIMIENTOS\rgh1223783820s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2214554"/>
            <a:ext cx="3295650" cy="37719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7" name="Picture 4" descr="http://www.apuntesdepsicologia.com/img/los-suenos-en-la-gestalt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72132" y="3429000"/>
            <a:ext cx="2381250" cy="238125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214282" y="500042"/>
            <a:ext cx="67151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b="1" dirty="0" smtClean="0">
                <a:latin typeface="Engravers MT" pitchFamily="18" charset="0"/>
                <a:ea typeface="Calibri" pitchFamily="34" charset="0"/>
                <a:cs typeface="Times New Roman" pitchFamily="18" charset="0"/>
              </a:rPr>
              <a:t>Tan  sólo  con que  se  te  cumpla</a:t>
            </a:r>
            <a:endParaRPr lang="es-ES_tradnl" sz="1200" b="1" dirty="0" smtClean="0">
              <a:latin typeface="Engravers MT" pitchFamily="18" charset="0"/>
              <a:cs typeface="Arial" pitchFamily="34" charset="0"/>
            </a:endParaRPr>
          </a:p>
        </p:txBody>
      </p:sp>
      <p:pic>
        <p:nvPicPr>
          <p:cNvPr id="4" name="Picture 2" descr="http://www.imagenesanimadas.net/Animales/Mariposas/mariposa32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0515541">
            <a:off x="2287577" y="3517502"/>
            <a:ext cx="3568666" cy="54188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9218" name="Picture 2" descr="J:\CARPETA PLANTILLAS\slide0004_background (2)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</p:spPr>
      </p:pic>
      <p:pic>
        <p:nvPicPr>
          <p:cNvPr id="5" name="Picture 2" descr="J:\FOTOS Y MOVIMIENTOS\dulce-noche-157896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714488"/>
            <a:ext cx="4095750" cy="4467225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4714876" y="857233"/>
            <a:ext cx="392909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b="1" dirty="0" smtClean="0">
                <a:latin typeface="Engravers MT" pitchFamily="18" charset="0"/>
                <a:ea typeface="Calibri" pitchFamily="34" charset="0"/>
                <a:cs typeface="Times New Roman" pitchFamily="18" charset="0"/>
              </a:rPr>
              <a:t>un sueño, un sólo sueño,</a:t>
            </a:r>
            <a:endParaRPr lang="es-ES_tradnl" b="1" dirty="0" smtClean="0">
              <a:latin typeface="Engravers MT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b="1" dirty="0" smtClean="0">
                <a:latin typeface="Engravers MT" pitchFamily="18" charset="0"/>
                <a:ea typeface="Calibri" pitchFamily="34" charset="0"/>
                <a:cs typeface="Times New Roman" pitchFamily="18" charset="0"/>
              </a:rPr>
              <a:t>y nada más...</a:t>
            </a:r>
            <a:endParaRPr lang="es-ES_tradnl" b="1" dirty="0" smtClean="0">
              <a:latin typeface="Engravers MT" pitchFamily="18" charset="0"/>
              <a:cs typeface="Arial" pitchFamily="34" charset="0"/>
            </a:endParaRPr>
          </a:p>
        </p:txBody>
      </p:sp>
      <p:pic>
        <p:nvPicPr>
          <p:cNvPr id="9" name="Picture 2" descr="J:\FOTOS Y MOVIMIENTOS\ventana4665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2285992"/>
            <a:ext cx="2952750" cy="2476500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slow" advTm="10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10242" name="Picture 2" descr="J:\CARPETA PLANTILLAS\slide0020_background (3)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9460" cy="6876000"/>
          </a:xfrm>
          <a:prstGeom prst="rect">
            <a:avLst/>
          </a:prstGeom>
          <a:noFill/>
        </p:spPr>
      </p:pic>
      <p:pic>
        <p:nvPicPr>
          <p:cNvPr id="5" name="Picture 2" descr="J:\IMAGENES CON MOVIMIENTO\3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85784" y="0"/>
            <a:ext cx="6120000" cy="61200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6" name="Picture 4" descr="http://www.tarotistas.com/secciones/suenos/img/01suenos_creativo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64468" y="4071942"/>
            <a:ext cx="3879532" cy="259200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ransition spd="slow" advTm="10000">
    <p:split orient="vert" dir="in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12290" name="Picture 2" descr="J:\CARPETA PLANTILLAS\slide0004_image015 (2)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8000"/>
            <a:ext cx="9286908" cy="68760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</p:pic>
      <p:sp>
        <p:nvSpPr>
          <p:cNvPr id="6" name="5 Rectángulo"/>
          <p:cNvSpPr/>
          <p:nvPr/>
        </p:nvSpPr>
        <p:spPr>
          <a:xfrm>
            <a:off x="1500166" y="642918"/>
            <a:ext cx="6286528" cy="60521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Si se te cumple un sueño,</a:t>
            </a:r>
            <a:endParaRPr lang="es-ES_tradnl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tan sólo uno,</a:t>
            </a:r>
            <a:endParaRPr lang="es-ES_tradnl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es como si se cumplieran todos.</a:t>
            </a:r>
            <a:endParaRPr lang="es-ES_tradnl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Si se te cumple un sueño,</a:t>
            </a:r>
            <a:endParaRPr lang="es-ES_tradnl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por más pequeño que sea,</a:t>
            </a:r>
            <a:endParaRPr lang="es-ES_tradnl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será probar que a ti llegó</a:t>
            </a:r>
            <a:endParaRPr lang="es-ES_tradnl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el poder de lo milagroso.</a:t>
            </a:r>
            <a:endParaRPr lang="es-ES_tradnl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Con tan sólo tener</a:t>
            </a:r>
            <a:endParaRPr lang="es-ES_tradnl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un sueño cumplido,</a:t>
            </a:r>
            <a:endParaRPr lang="es-ES_tradnl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sentirás que es posible</a:t>
            </a:r>
            <a:endParaRPr lang="es-ES_tradnl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que los deseos </a:t>
            </a:r>
            <a:endParaRPr lang="es-ES_tradnl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te vengan a visitar.</a:t>
            </a:r>
            <a:endParaRPr lang="es-ES_tradnl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Ya dejarán de ser quimeras</a:t>
            </a:r>
            <a:endParaRPr lang="es-ES_tradnl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lejanas, tonterías vanas,</a:t>
            </a:r>
            <a:endParaRPr lang="es-ES_tradnl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de fantasiosos corazones,</a:t>
            </a:r>
            <a:endParaRPr lang="es-ES_tradnl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Si se te cumple tan sólo uno,</a:t>
            </a:r>
            <a:endParaRPr lang="es-ES_tradnl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de los tantos que tienes,</a:t>
            </a:r>
            <a:endParaRPr lang="es-ES_tradnl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ya será suficiente</a:t>
            </a:r>
            <a:endParaRPr lang="es-ES_tradnl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para una persona</a:t>
            </a:r>
            <a:endParaRPr lang="es-ES_tradnl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inmensamente feliz volverte.</a:t>
            </a:r>
            <a:endParaRPr lang="es-ES_tradnl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929190" y="857232"/>
            <a:ext cx="3286148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Es que los sueños</a:t>
            </a:r>
            <a:endParaRPr lang="es-ES_tradnl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son esos pájaros</a:t>
            </a:r>
            <a:endParaRPr lang="es-ES_tradnl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que revolotean por tu nuca,</a:t>
            </a:r>
            <a:endParaRPr lang="es-ES_tradnl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y siempre buscan</a:t>
            </a:r>
            <a:endParaRPr lang="es-ES_tradnl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que los alimentes</a:t>
            </a:r>
            <a:endParaRPr lang="es-ES_tradnl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con tus miguitas de ilusiones.</a:t>
            </a:r>
            <a:endParaRPr lang="es-ES_tradnl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Si se te cumple un sueño...</a:t>
            </a:r>
            <a:endParaRPr lang="es-ES_tradnl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sentirás que la vida</a:t>
            </a:r>
            <a:endParaRPr lang="es-ES_tradnl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también es un sueño,</a:t>
            </a:r>
            <a:endParaRPr lang="es-ES_tradnl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y te embarcarás</a:t>
            </a:r>
            <a:endParaRPr lang="es-ES_tradnl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en otros aún más bellos.</a:t>
            </a:r>
            <a:endParaRPr lang="es-ES_tradnl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Tu esperanza crecerá</a:t>
            </a:r>
            <a:endParaRPr lang="es-ES_tradnl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porque vivir valdrá la pena</a:t>
            </a:r>
            <a:endParaRPr lang="es-ES_tradnl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para seguir deseando,</a:t>
            </a:r>
            <a:endParaRPr lang="es-ES_tradnl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para seguir soñando...</a:t>
            </a:r>
            <a:endParaRPr lang="es-ES_tradnl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tan sólo con que se te cumpla</a:t>
            </a:r>
            <a:endParaRPr lang="es-ES_tradnl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un sueño, un sólo sueño,</a:t>
            </a:r>
            <a:endParaRPr lang="es-ES_tradnl" sz="1200" dirty="0" smtClean="0"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y nada más...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s-ES_tradnl" sz="12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Raquel Norma </a:t>
            </a:r>
            <a:r>
              <a:rPr lang="es-ES_tradnl" sz="1200" dirty="0" err="1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Smerkin</a:t>
            </a:r>
            <a:r>
              <a:rPr lang="es-ES_tradnl" sz="12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es-ES_tradnl" sz="1200" dirty="0" err="1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Roitman</a:t>
            </a:r>
            <a:r>
              <a:rPr lang="es-ES_tradnl" sz="12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  </a:t>
            </a:r>
          </a:p>
          <a:p>
            <a:pPr lvl="0" algn="r" eaLnBrk="0" fontAlgn="base" hangingPunct="0">
              <a:spcBef>
                <a:spcPct val="0"/>
              </a:spcBef>
              <a:spcAft>
                <a:spcPct val="0"/>
              </a:spcAft>
            </a:pPr>
            <a:endParaRPr lang="es-ES_tradnl" sz="32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46000">
    <p:split orient="vert" dir="in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3074" name="Picture 2" descr="J:\FOTOS Y MOVIMIENTOS\amw2-1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643438" cy="6912000"/>
          </a:xfrm>
          <a:prstGeom prst="rect">
            <a:avLst/>
          </a:prstGeom>
          <a:noFill/>
        </p:spPr>
      </p:pic>
      <p:pic>
        <p:nvPicPr>
          <p:cNvPr id="6" name="Picture 2" descr="http://picturestack.com/236/275/hFiCasalrosasINr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2643182"/>
            <a:ext cx="2857500" cy="4705350"/>
          </a:xfrm>
          <a:prstGeom prst="rect">
            <a:avLst/>
          </a:prstGeom>
          <a:noFill/>
        </p:spPr>
      </p:pic>
      <p:pic>
        <p:nvPicPr>
          <p:cNvPr id="11267" name="Picture 3" descr="J:\CARPETA PLANTILLAS\slide0020_image04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38" y="0"/>
            <a:ext cx="4500562" cy="6876000"/>
          </a:xfrm>
          <a:prstGeom prst="rect">
            <a:avLst/>
          </a:prstGeom>
          <a:noFill/>
        </p:spPr>
      </p:pic>
      <p:pic>
        <p:nvPicPr>
          <p:cNvPr id="10" name="Picture 3" descr="J:\FOTOS Y MOVIMIENTOS\Una-Vela-encendida-920523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29322" y="3286124"/>
            <a:ext cx="2025000" cy="2700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1" name="10 CuadroTexto"/>
          <p:cNvSpPr txBox="1"/>
          <p:nvPr/>
        </p:nvSpPr>
        <p:spPr>
          <a:xfrm>
            <a:off x="5572132" y="1071546"/>
            <a:ext cx="298532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400" dirty="0" smtClean="0">
                <a:latin typeface="Engravers MT" pitchFamily="18" charset="0"/>
              </a:rPr>
              <a:t>        Diseño </a:t>
            </a:r>
          </a:p>
          <a:p>
            <a:r>
              <a:rPr lang="es-ES_tradnl" sz="1400" dirty="0" smtClean="0">
                <a:latin typeface="Engravers MT" pitchFamily="18" charset="0"/>
              </a:rPr>
              <a:t>María Teresa Espín  </a:t>
            </a:r>
          </a:p>
          <a:p>
            <a:endParaRPr lang="es-ES_tradnl" sz="1400" dirty="0" smtClean="0">
              <a:latin typeface="Engravers MT" pitchFamily="18" charset="0"/>
            </a:endParaRPr>
          </a:p>
          <a:p>
            <a:endParaRPr lang="es-ES_tradnl" sz="1400" dirty="0" smtClean="0">
              <a:latin typeface="Engravers MT" pitchFamily="18" charset="0"/>
            </a:endParaRPr>
          </a:p>
          <a:p>
            <a:endParaRPr lang="es-ES_tradnl" sz="1400" dirty="0" smtClean="0">
              <a:latin typeface="Engravers MT" pitchFamily="18" charset="0"/>
            </a:endParaRPr>
          </a:p>
          <a:p>
            <a:endParaRPr lang="es-ES_tradnl" sz="1400" dirty="0" smtClean="0">
              <a:latin typeface="Engravers MT" pitchFamily="18" charset="0"/>
            </a:endParaRPr>
          </a:p>
          <a:p>
            <a:r>
              <a:rPr lang="es-ES_tradnl" sz="2400" dirty="0" smtClean="0">
                <a:latin typeface="Engravers MT" pitchFamily="18" charset="0"/>
              </a:rPr>
              <a:t>2013</a:t>
            </a:r>
            <a:endParaRPr lang="es-ES_tradnl" sz="2400" dirty="0">
              <a:latin typeface="Engravers MT" pitchFamily="18" charset="0"/>
            </a:endParaRPr>
          </a:p>
        </p:txBody>
      </p:sp>
    </p:spTree>
  </p:cSld>
  <p:clrMapOvr>
    <a:masterClrMapping/>
  </p:clrMapOvr>
  <p:transition spd="slow" advTm="10000">
    <p:split orient="vert" dir="in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/>
          <a:lstStyle/>
          <a:p>
            <a:pPr>
              <a:buNone/>
            </a:pPr>
            <a:r>
              <a:rPr lang="es-ES_tradnl" dirty="0" smtClean="0"/>
              <a:t>                           </a:t>
            </a:r>
          </a:p>
          <a:p>
            <a:pPr>
              <a:buNone/>
            </a:pPr>
            <a:r>
              <a:rPr lang="es-ES_tradnl" dirty="0" smtClean="0"/>
              <a:t>                                                 </a:t>
            </a:r>
            <a:endParaRPr lang="es-ES_tradnl" dirty="0">
              <a:solidFill>
                <a:srgbClr val="FFC000"/>
              </a:solidFill>
            </a:endParaRPr>
          </a:p>
        </p:txBody>
      </p:sp>
      <p:pic>
        <p:nvPicPr>
          <p:cNvPr id="57346" name="Picture 2" descr="J:\FOTOS Y MOVIMIENTOS\velas-formando-un-corazon-15758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0"/>
            <a:ext cx="2808000" cy="3744000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14" name="Picture 2" descr="J:\FOTOS Y MOVIMIENTOS\velas-formando-un-corazon-15758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02" y="3114000"/>
            <a:ext cx="2808000" cy="3744000"/>
          </a:xfrm>
          <a:prstGeom prst="rect">
            <a:avLst/>
          </a:prstGeom>
          <a:noFill/>
          <a:effectLst>
            <a:softEdge rad="63500"/>
          </a:effectLst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Tm="3000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907</TotalTime>
  <Words>463</Words>
  <Application>Microsoft Office PowerPoint</Application>
  <PresentationFormat>Presentación en pantalla (4:3)</PresentationFormat>
  <Paragraphs>133</Paragraphs>
  <Slides>27</Slides>
  <Notes>18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Company>http://www.centor.mx.gd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abuelitos</dc:creator>
  <cp:lastModifiedBy>abuelitos</cp:lastModifiedBy>
  <cp:revision>320</cp:revision>
  <dcterms:created xsi:type="dcterms:W3CDTF">2012-01-22T22:47:59Z</dcterms:created>
  <dcterms:modified xsi:type="dcterms:W3CDTF">2013-03-07T23:45:58Z</dcterms:modified>
</cp:coreProperties>
</file>