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74" r:id="rId3"/>
    <p:sldId id="296" r:id="rId4"/>
    <p:sldId id="281" r:id="rId5"/>
    <p:sldId id="282" r:id="rId6"/>
    <p:sldId id="301" r:id="rId7"/>
    <p:sldId id="300" r:id="rId8"/>
    <p:sldId id="283" r:id="rId9"/>
    <p:sldId id="302" r:id="rId10"/>
    <p:sldId id="305" r:id="rId11"/>
    <p:sldId id="303" r:id="rId12"/>
    <p:sldId id="285" r:id="rId13"/>
    <p:sldId id="287" r:id="rId14"/>
    <p:sldId id="307" r:id="rId15"/>
    <p:sldId id="306" r:id="rId16"/>
    <p:sldId id="310" r:id="rId17"/>
    <p:sldId id="317" r:id="rId18"/>
    <p:sldId id="318" r:id="rId19"/>
    <p:sldId id="312" r:id="rId20"/>
    <p:sldId id="311" r:id="rId21"/>
    <p:sldId id="313" r:id="rId22"/>
    <p:sldId id="324" r:id="rId23"/>
    <p:sldId id="325" r:id="rId24"/>
    <p:sldId id="326" r:id="rId25"/>
    <p:sldId id="328" r:id="rId26"/>
    <p:sldId id="322" r:id="rId27"/>
    <p:sldId id="329" r:id="rId28"/>
    <p:sldId id="331" r:id="rId29"/>
    <p:sldId id="332" r:id="rId30"/>
  </p:sldIdLst>
  <p:sldSz cx="9144000" cy="6858000" type="screen4x3"/>
  <p:notesSz cx="6858000" cy="9144000"/>
  <p:embeddedFontLst>
    <p:embeddedFont>
      <p:font typeface="Calibri" pitchFamily="34" charset="0"/>
      <p:regular r:id="rId32"/>
      <p:bold r:id="rId33"/>
      <p:italic r:id="rId34"/>
      <p:boldItalic r:id="rId35"/>
    </p:embeddedFont>
    <p:embeddedFont>
      <p:font typeface="Blackadder ITC" pitchFamily="82" charset="0"/>
      <p:regular r:id="rId36"/>
    </p:embeddedFont>
    <p:embeddedFont>
      <p:font typeface="Andalus" pitchFamily="2" charset="-78"/>
      <p:regular r:id="rId37"/>
    </p:embeddedFont>
    <p:embeddedFont>
      <p:font typeface="Berlin Sans FB Demi" pitchFamily="34" charset="0"/>
      <p:bold r:id="rId38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3okoR88e9Saxbd08BSNbg==" hashData="b8F544q/hN75eqhAHHjxk5MWA8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3.fntdata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68A7D3-7269-4555-ABF7-2DC1EBB789F6}" type="datetimeFigureOut">
              <a:rPr lang="es-ES_tradnl" smtClean="0"/>
              <a:pPr/>
              <a:t>22/01/2013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1231D-209C-4B17-B939-73FE0E7F977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1231D-209C-4B17-B939-73FE0E7F9772}" type="slidenum">
              <a:rPr lang="es-ES_tradnl" smtClean="0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1231D-209C-4B17-B939-73FE0E7F9772}" type="slidenum">
              <a:rPr lang="es-ES_tradnl" smtClean="0"/>
              <a:pPr/>
              <a:t>5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1231D-209C-4B17-B939-73FE0E7F9772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1231D-209C-4B17-B939-73FE0E7F9772}" type="slidenum">
              <a:rPr lang="es-ES_tradnl" smtClean="0"/>
              <a:pPr/>
              <a:t>20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1231D-209C-4B17-B939-73FE0E7F9772}" type="slidenum">
              <a:rPr lang="es-ES_tradnl" smtClean="0"/>
              <a:pPr/>
              <a:t>21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1231D-209C-4B17-B939-73FE0E7F9772}" type="slidenum">
              <a:rPr lang="es-ES_tradnl" smtClean="0"/>
              <a:pPr/>
              <a:t>23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AB51C-7925-4913-AFBB-653962658A0E}" type="datetimeFigureOut">
              <a:rPr lang="es-ES_tradnl" smtClean="0"/>
              <a:pPr/>
              <a:t>22/01/2013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603C-730B-45D7-9693-9F92615817C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AB51C-7925-4913-AFBB-653962658A0E}" type="datetimeFigureOut">
              <a:rPr lang="es-ES_tradnl" smtClean="0"/>
              <a:pPr/>
              <a:t>22/01/2013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603C-730B-45D7-9693-9F92615817C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AB51C-7925-4913-AFBB-653962658A0E}" type="datetimeFigureOut">
              <a:rPr lang="es-ES_tradnl" smtClean="0"/>
              <a:pPr/>
              <a:t>22/01/2013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603C-730B-45D7-9693-9F92615817C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AB51C-7925-4913-AFBB-653962658A0E}" type="datetimeFigureOut">
              <a:rPr lang="es-ES_tradnl" smtClean="0"/>
              <a:pPr/>
              <a:t>22/01/2013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603C-730B-45D7-9693-9F92615817C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AB51C-7925-4913-AFBB-653962658A0E}" type="datetimeFigureOut">
              <a:rPr lang="es-ES_tradnl" smtClean="0"/>
              <a:pPr/>
              <a:t>22/01/2013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603C-730B-45D7-9693-9F92615817C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AB51C-7925-4913-AFBB-653962658A0E}" type="datetimeFigureOut">
              <a:rPr lang="es-ES_tradnl" smtClean="0"/>
              <a:pPr/>
              <a:t>22/01/2013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603C-730B-45D7-9693-9F92615817C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AB51C-7925-4913-AFBB-653962658A0E}" type="datetimeFigureOut">
              <a:rPr lang="es-ES_tradnl" smtClean="0"/>
              <a:pPr/>
              <a:t>22/01/2013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603C-730B-45D7-9693-9F92615817C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AB51C-7925-4913-AFBB-653962658A0E}" type="datetimeFigureOut">
              <a:rPr lang="es-ES_tradnl" smtClean="0"/>
              <a:pPr/>
              <a:t>22/01/2013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603C-730B-45D7-9693-9F92615817C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AB51C-7925-4913-AFBB-653962658A0E}" type="datetimeFigureOut">
              <a:rPr lang="es-ES_tradnl" smtClean="0"/>
              <a:pPr/>
              <a:t>22/01/2013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603C-730B-45D7-9693-9F92615817C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AB51C-7925-4913-AFBB-653962658A0E}" type="datetimeFigureOut">
              <a:rPr lang="es-ES_tradnl" smtClean="0"/>
              <a:pPr/>
              <a:t>22/01/2013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603C-730B-45D7-9693-9F92615817C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AB51C-7925-4913-AFBB-653962658A0E}" type="datetimeFigureOut">
              <a:rPr lang="es-ES_tradnl" smtClean="0"/>
              <a:pPr/>
              <a:t>22/01/2013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603C-730B-45D7-9693-9F92615817C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90815-96EA-4BB9-9978-2F338E6A7A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0AB51C-7925-4913-AFBB-653962658A0E}" type="datetimeFigureOut">
              <a:rPr lang="es-ES_tradnl" smtClean="0"/>
              <a:pPr/>
              <a:t>22/01/2013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E603C-730B-45D7-9693-9F92615817C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7B38FB9-65AD-4FE9-8611-2172F2E6520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es.dreamstime.com/register?jump_to=http://es.dreamstime.com/stock-photos-angry-men-image14309003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://grupos.emagister.com/ficheros/dspfichero?idFichero=896378#inicioFoto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gif"/><Relationship Id="rId3" Type="http://schemas.openxmlformats.org/officeDocument/2006/relationships/image" Target="../media/image61.jpeg"/><Relationship Id="rId7" Type="http://schemas.openxmlformats.org/officeDocument/2006/relationships/hyperlink" Target="http://nombresanimados.net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http://www.baixaki.com.br/imagens/wpapers/BXK17007___violetas_-27-junho-2005_serra-do-japi_-jundiai_sp_brasil_-067_by-bbelle_p.prd170078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1643050"/>
            <a:ext cx="70009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UN RAMITO DE VIOLETAS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3074" name="Picture 2" descr="Cecilia (ampliar foto...)">
            <a:hlinkClick r:id="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4357694"/>
            <a:ext cx="1905000" cy="1362075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078" name="Picture 6" descr="http://www.publispain.com/gifs_animados/microfonos/thmike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00166" y="4929198"/>
            <a:ext cx="533400" cy="96202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1357290" y="5715015"/>
            <a:ext cx="1571636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cap="none" spc="0" dirty="0" smtClean="0">
                <a:ln/>
                <a:solidFill>
                  <a:schemeClr val="accent3"/>
                </a:solidFill>
                <a:effectLst/>
              </a:rPr>
              <a:t>Cecilia</a:t>
            </a:r>
            <a:endParaRPr lang="es-ES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endParaRPr lang="es-ES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215206" y="5786454"/>
            <a:ext cx="103746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sz="16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sz="1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sz="1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sz="1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5000">
    <p:randomBar dir="vert"/>
    <p:sndAc>
      <p:stSnd>
        <p:snd r:embed="rId3" name="cecilia   un ramito de violet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2.bp.blogspot.com/_7zVmU7DEHNg/RfDm2AOXyrI/AAAAAAAABYk/SAFXDo174xw/s400/mariposa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www.negroazabache.net/POEMASSRECITADOS/CANCIONESSDEAMOR/UNRAMITODEVIOLETAS/violeta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2852"/>
            <a:ext cx="4996035" cy="370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-1214478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4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www.sanvalentin.tv/fondos/wallpapers/flores/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3.bp.blogspot.com/_YVTR3U6ro9s/TME4DtvlIQI/AAAAAAAAAF8/5e5JWMezXTs/s400/fiori-matrimoni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071546"/>
            <a:ext cx="3253013" cy="270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" name="Picture 4" descr="matrimoni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0"/>
            <a:ext cx="3895725" cy="28575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285720" y="285729"/>
            <a:ext cx="6572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Era feliz en su matrimonio.</a:t>
            </a:r>
          </a:p>
          <a:p>
            <a:r>
              <a:rPr lang="es-ES_tradnl" sz="32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Aunque su marido era el mismo demonio </a:t>
            </a:r>
            <a:endParaRPr lang="es-ES_tradnl" sz="32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500694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2.bp.blogspot.com/_7zVmU7DEHNg/Rgg8mradr3I/AAAAAAAABng/0XPyW32jQ_s/s400/postal_romantic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39940" name="Picture 4" descr="Hombres Enojado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428736"/>
            <a:ext cx="2296320" cy="34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000232" y="5143512"/>
            <a:ext cx="67151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Tenía el hombre un poco de mal genio.</a:t>
            </a:r>
          </a:p>
          <a:p>
            <a:r>
              <a:rPr lang="es-ES_tradnl" sz="32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Y ella se quejaba de que nunca fue tierno. </a:t>
            </a:r>
            <a:endParaRPr lang="es-ES_tradnl" sz="32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39943" name="Picture 7" descr="J:\PAREJAS\YMGN7ACAYP1Y4ACAUX00QSCATNI56LCAXXR5ZUCAMKGL96CATM1FX1CAA2SJ8DCAAC8B2FCAX0VOTICAM0C1X1CA6WRZMXCAG0X070CADAZ3GJCAI2YRZKCANHOKCQCAPMUGDDCAKAMUK2CAHBHL2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142852"/>
            <a:ext cx="2570957" cy="244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357818" y="2857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3.bp.blogspot.com/_7zVmU7DEHNg/RgLSSgx4kxI/AAAAAAAABl8/7VeoC7vtnyE/s400/invitacion_bod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6" descr="http://t2.gstatic.com/images?q=tbn:ANd9GcQkA1M9ka9wime5zIGavP05guiZHd0RE-kuROhwUPEUVKuAmwix5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1643050"/>
            <a:ext cx="2009391" cy="259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572000" y="642919"/>
            <a:ext cx="4572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Desde hace ya más de tres años.</a:t>
            </a:r>
          </a:p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Recibe cartas de un extraño. </a:t>
            </a:r>
            <a:endParaRPr lang="es-ES_tradnl" sz="36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35844" name="Picture 4" descr="Persona de espalda (Imagen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2928934"/>
            <a:ext cx="1162050" cy="318135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9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www.fondosni.com/bulkupload/amorfon1/Amor/Carta%20de%20Amor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6" name="Picture 8" descr="http://www.yomujer.com/wp-content/uploads/2011/04/cartas_de_am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714752"/>
            <a:ext cx="2381250" cy="2447925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785918" y="785794"/>
            <a:ext cx="55007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Cartas llenas de poesía.</a:t>
            </a:r>
          </a:p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Que le han devuelto la alegría. </a:t>
            </a:r>
            <a:endParaRPr lang="es-ES_tradnl" sz="36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857288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4.bp.blogspot.com/_7zVmU7DEHNg/Rgg8cLadr2I/AAAAAAAABnY/b8TRYdgp2aY/s400/carta_romantic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2772" name="Picture 4" descr="gifb03.gif (15522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357166"/>
            <a:ext cx="1836000" cy="1836000"/>
          </a:xfrm>
          <a:prstGeom prst="rect">
            <a:avLst/>
          </a:prstGeom>
          <a:noFill/>
        </p:spPr>
      </p:pic>
      <p:pic>
        <p:nvPicPr>
          <p:cNvPr id="35842" name="Picture 2" descr="http://elculturaldenerea.com/wp-content/uploads/2009/12/Mujer-leyendo-de-Sandra-Baton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2714620"/>
            <a:ext cx="3810000" cy="381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285720" y="357166"/>
            <a:ext cx="75724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Quién la escribía versos dime </a:t>
            </a:r>
            <a:endParaRPr lang="es-ES_tradnl" sz="3600" dirty="0" smtClean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quién </a:t>
            </a:r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era.</a:t>
            </a:r>
          </a:p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Quién la mandaba </a:t>
            </a:r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flores</a:t>
            </a:r>
          </a:p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 </a:t>
            </a:r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por primavera. </a:t>
            </a:r>
            <a:endParaRPr lang="es-ES_tradnl" sz="36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0" name="Picture 4" descr="http://1.bp.blogspot.com/-SCTso-WKvd4/TcBsCloUDHI/AAAAAAAAB28/GbwoI-T44nw/s1600/violetas+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4857760"/>
            <a:ext cx="1080000" cy="108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44034" name="Picture 2" descr="http://img.vinagreasesino.com/wp-content/uploads/2009/12/poema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719166">
            <a:off x="1384951" y="3045432"/>
            <a:ext cx="3190875" cy="292417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-714412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00"/>
                            </p:stCondLst>
                            <p:childTnLst>
                              <p:par>
                                <p:cTn id="18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300"/>
                            </p:stCondLst>
                            <p:childTnLst>
                              <p:par>
                                <p:cTn id="24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://www.mariabalibrea.es/DetallesCuadros20032005Lacomapaterna/Leyendosobreunpez/leyendosobreunpezdetalle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Juan José Ballesta de espald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3571876"/>
            <a:ext cx="3970199" cy="212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14282" y="571480"/>
            <a:ext cx="664371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Quién cada nueve de noviembre. </a:t>
            </a:r>
          </a:p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Como siempre sin tarjeta. </a:t>
            </a:r>
          </a:p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La mandaba un ramito de violetas. </a:t>
            </a:r>
            <a:endParaRPr lang="es-ES_tradnl" sz="36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8" name="Picture 4" descr="http://poesiasemensagens.com.br/mariadiva/violetas/violetas_imagem_ramo_oval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2786058"/>
            <a:ext cx="3330846" cy="23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2770" name="Picture 2" descr="http://t0.gstatic.com/images?q=tbn:ANd9GcRFfqlelKtO2elgXhbZz9m3433PK3apnUrCBwsDMgXb28wU7K5t-PxilUN14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40" y="500042"/>
            <a:ext cx="1905000" cy="1905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2772" name="Picture 4" descr="http://laveraddominicana.files.wordpress.com/2008/11/9-de-noviembre-del-0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00892" y="857232"/>
            <a:ext cx="1296000" cy="1296000"/>
          </a:xfrm>
          <a:prstGeom prst="ellipse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-857288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leticiaruvalcaba.com/artes/wp-content/uploads/ahora-en-viole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http://www.leticiaruvalcaba.com/artes/wp-content/uploads/ahora-en-viole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oundRect">
            <a:avLst/>
          </a:prstGeom>
          <a:noFill/>
        </p:spPr>
      </p:pic>
      <p:pic>
        <p:nvPicPr>
          <p:cNvPr id="8" name="Picture 2" descr="http://www.jardineria.pro/wp-content/uploads/2008/04/viol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785794"/>
            <a:ext cx="3777281" cy="432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642974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3.bp.blogspot.com/_7zVmU7DEHNg/RfDnYQOXytI/AAAAAAAABY0/ecgVxWs-WpE/s400/mariposas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3.bp.blogspot.com/-u9g1JCqFDtg/TW10E6eQqXI/AAAAAAAAEko/6O8iG4eITsg/s320/cecil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810000"/>
            <a:ext cx="3048000" cy="304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14348" y="500042"/>
            <a:ext cx="55007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A veces sueña y se imagina.</a:t>
            </a:r>
          </a:p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Cómo será aquel que tanto la estima. </a:t>
            </a:r>
            <a:endParaRPr lang="es-ES_tradnl" sz="36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7" name="Picture 2" descr="http://3.bp.blogspot.com/-u9g1JCqFDtg/TW10E6eQqXI/AAAAAAAAEko/6O8iG4eITsg/s320/cecil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714612" y="3810000"/>
            <a:ext cx="3000396" cy="304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643570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9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http://2.bp.blogspot.com/_7zVmU7DEHNg/RgLSyQx4kzI/AAAAAAAABmM/DSSMUqbHYsc/s400/invitacion_boda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4" descr="Carta de Amo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35775">
            <a:off x="611774" y="1759730"/>
            <a:ext cx="1616319" cy="158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3500430" y="2000241"/>
            <a:ext cx="550072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Sería un hombre más bien de pelo cano.</a:t>
            </a:r>
          </a:p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Sonrisa abierta y ternura en las manos</a:t>
            </a:r>
            <a:r>
              <a:rPr lang="es-ES_tradnl" sz="3600" dirty="0" smtClean="0">
                <a:solidFill>
                  <a:srgbClr val="FFFF00"/>
                </a:solidFill>
              </a:rPr>
              <a:t>. </a:t>
            </a:r>
            <a:endParaRPr lang="es-ES_tradnl" sz="3600" dirty="0">
              <a:solidFill>
                <a:srgbClr val="FFFF00"/>
              </a:solidFill>
            </a:endParaRPr>
          </a:p>
        </p:txBody>
      </p:sp>
      <p:pic>
        <p:nvPicPr>
          <p:cNvPr id="34818" name="Picture 2" descr="http://t0.gstatic.com/images?q=tbn:ANd9GcSujLlmS6YTrh7LM64o-9tfB1hE1whkQAaftSNE4IJt2k_D_55KjhigQRY7u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2857496"/>
            <a:ext cx="1933575" cy="23622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5715008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://4.bp.blogspot.com/_7zVmU7DEHNg/Rf-rXgx4kUI/AAAAAAAABiQ/JR2-DcWvek4/s400/rosa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6" descr="http://gallery.groony.com/profiles/gallery/14786/2-16.jpg?time=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643182"/>
            <a:ext cx="3780000" cy="2835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857356" y="642918"/>
            <a:ext cx="68580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No sabe quién sufre en silencio.</a:t>
            </a:r>
          </a:p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Quién puede ser su amor secreto </a:t>
            </a:r>
            <a:endParaRPr lang="es-ES_tradnl" sz="36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643570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www.abcfondos.com/images/fondos-pantalla-romanticos-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4000496" y="2424678"/>
            <a:ext cx="485778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Y vive así de día en día</a:t>
            </a:r>
            <a:endParaRPr kumimoji="0" lang="es-ES_tradnl" sz="36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ndalus" pitchFamily="2" charset="-78"/>
              <a:cs typeface="Andalus" pitchFamily="2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           Con la ilusión de ser querida.</a:t>
            </a:r>
            <a:endParaRPr kumimoji="0" lang="es-ES_tradnl" sz="36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643570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Click="0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0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0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0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lh3.ggpht.com/-2hSG0lU1X7U/SMp32GiAV9I/AAAAAAAALhE/AqGHJkwTvIs/No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88" y="-642966"/>
            <a:ext cx="11125200" cy="86391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714349" y="714356"/>
            <a:ext cx="842965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Quién la escribía versos dime quién era</a:t>
            </a:r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.</a:t>
            </a: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 Quién la mandaba flores por primavera</a:t>
            </a:r>
            <a:endParaRPr kumimoji="0" lang="es-ES_tradnl" sz="36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3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4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2" name="Picture 4" descr="http://www.infojardin.com/galeria/data/500/Cesto-de-viole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428604"/>
            <a:ext cx="635796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Quién cada nueve de noviembre.</a:t>
            </a:r>
          </a:p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 Como siempre sin tarjeta.</a:t>
            </a:r>
          </a:p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 La mandaba un ramito de violetas </a:t>
            </a:r>
            <a:endParaRPr lang="es-ES_tradnl" sz="36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7" name="Picture 2" descr="http://t0.gstatic.com/images?q=tbn:ANd9GcRFfqlelKtO2elgXhbZz9m3433PK3apnUrCBwsDMgXb28wU7K5t-PxilUN14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642918"/>
            <a:ext cx="1905000" cy="1905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4" descr="http://laveraddominicana.files.wordpress.com/2008/11/9-de-noviembre-del-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206" y="857232"/>
            <a:ext cx="1357322" cy="1357322"/>
          </a:xfrm>
          <a:prstGeom prst="ellipse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857288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J:\CARPETA PLANTILLAS\slide0036_image068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0"/>
            <a:ext cx="9316295" cy="7020000"/>
          </a:xfrm>
          <a:prstGeom prst="rect">
            <a:avLst/>
          </a:prstGeom>
          <a:noFill/>
        </p:spPr>
      </p:pic>
      <p:pic>
        <p:nvPicPr>
          <p:cNvPr id="5" name="Picture 2" descr="http://2.bp.blogspot.com/_YEH2Ga3El4U/Sj4gd0aqlbI/AAAAAAAAAMs/CIljpcMhV6s/s400/violeta_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642918"/>
            <a:ext cx="7728000" cy="579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http://www.rakelpossi.com/archivos/image/violetas_em_colun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552803" y="2424113"/>
            <a:ext cx="2381250" cy="64865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www.fondos-hq.com/upload/DesktopWallpapers/thumbs/Fantasia-Violeta-1600x1200-dibujos-minimalista-simples_bi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642918"/>
            <a:ext cx="3792000" cy="2844000"/>
          </a:xfrm>
          <a:prstGeom prst="teardrop">
            <a:avLst/>
          </a:prstGeom>
          <a:noFill/>
          <a:effectLst>
            <a:softEdge rad="635000"/>
          </a:effectLst>
        </p:spPr>
      </p:pic>
      <p:pic>
        <p:nvPicPr>
          <p:cNvPr id="33794" name="Picture 2" descr="Versos de amo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571480"/>
            <a:ext cx="2381250" cy="28575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-1071602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4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floresyjardin.es/wp-content/uploads/2008/02/viole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" y="0"/>
            <a:ext cx="9249525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628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olores violetas">
            <a:hlinkClick r:id="rId2" tooltip="Haz click para pasar a la siguiente imagen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61442" name="Picture 2" descr="J:\PAREJAS\XX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728"/>
            <a:ext cx="5238750" cy="40481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000100" y="4429132"/>
            <a:ext cx="72866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chemeClr val="tx2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Y cada tarde al volver su esposo.</a:t>
            </a:r>
          </a:p>
          <a:p>
            <a:r>
              <a:rPr lang="es-ES_tradnl" sz="3600" dirty="0" smtClean="0">
                <a:solidFill>
                  <a:schemeClr val="tx2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Cansado del trabajo la mira de reojo </a:t>
            </a:r>
            <a:endParaRPr lang="es-ES_tradnl" sz="3600" dirty="0">
              <a:solidFill>
                <a:schemeClr val="tx2">
                  <a:lumMod val="75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643570" y="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4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19_background (4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http://lacomunidad.elpais.com/blogfiles/manolo-1925/PARTERREDEVIOLETAS-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228" y="1314000"/>
            <a:ext cx="8357772" cy="5544000"/>
          </a:xfrm>
          <a:prstGeom prst="hear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000364" y="428605"/>
            <a:ext cx="4286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.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28596" y="500043"/>
            <a:ext cx="8001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rgbClr val="7030A0"/>
                </a:solidFill>
                <a:latin typeface="Andalus" pitchFamily="2" charset="-78"/>
                <a:cs typeface="Andalus" pitchFamily="2" charset="-78"/>
              </a:rPr>
              <a:t>No dice nada porque lo sabe todo.</a:t>
            </a:r>
          </a:p>
          <a:p>
            <a:r>
              <a:rPr lang="es-ES_tradnl" sz="3600" dirty="0" smtClean="0">
                <a:solidFill>
                  <a:srgbClr val="7030A0"/>
                </a:solidFill>
                <a:latin typeface="Andalus" pitchFamily="2" charset="-78"/>
                <a:cs typeface="Andalus" pitchFamily="2" charset="-78"/>
              </a:rPr>
              <a:t>Sabe que es feliz, así de cualquier modo. </a:t>
            </a:r>
            <a:endParaRPr lang="es-ES_tradnl" sz="3600" dirty="0">
              <a:solidFill>
                <a:srgbClr val="7030A0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9" name="Picture 2" descr="http://4.bp.blogspot.com/_Q9jAy7GON90/TI_QdrUgtdI/AAAAAAAAACU/2N2iJKFXPVI/s1600/violeta_1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2908" y="3654000"/>
            <a:ext cx="2258820" cy="320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5786446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4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Fondo estrellas violet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08000" cy="3456000"/>
          </a:xfrm>
          <a:prstGeom prst="rect">
            <a:avLst/>
          </a:prstGeom>
          <a:noFill/>
        </p:spPr>
      </p:pic>
      <p:pic>
        <p:nvPicPr>
          <p:cNvPr id="5" name="Picture 2" descr="Fondo estrellas violet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000" y="0"/>
            <a:ext cx="4560000" cy="3420000"/>
          </a:xfrm>
          <a:prstGeom prst="rect">
            <a:avLst/>
          </a:prstGeom>
          <a:noFill/>
        </p:spPr>
      </p:pic>
      <p:pic>
        <p:nvPicPr>
          <p:cNvPr id="6" name="Picture 2" descr="Fondo estrellas violet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38000"/>
            <a:ext cx="4608000" cy="3456000"/>
          </a:xfrm>
          <a:prstGeom prst="rect">
            <a:avLst/>
          </a:prstGeom>
          <a:noFill/>
        </p:spPr>
      </p:pic>
      <p:pic>
        <p:nvPicPr>
          <p:cNvPr id="7" name="Picture 2" descr="Fondo estrellas violet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6000" y="3402000"/>
            <a:ext cx="4608000" cy="3456000"/>
          </a:xfrm>
          <a:prstGeom prst="rect">
            <a:avLst/>
          </a:prstGeom>
          <a:noFill/>
        </p:spPr>
      </p:pic>
      <p:pic>
        <p:nvPicPr>
          <p:cNvPr id="8" name="Picture 2" descr="http://3.bp.blogspot.com/_DAiz5CDrano/SW5i-PyKrAI/AAAAAAAABoU/5S4RqKDWGZM/s400/violetas%2Bmarisol%2Bcarrata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3071810"/>
            <a:ext cx="5060692" cy="396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6" descr="http://1.bp.blogspot.com/_7zVmU7DEHNg/RebFT04V4DI/AAAAAAAABVU/CCPiH2gglC4/s400/marco_espejo_violeta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714356"/>
            <a:ext cx="3810000" cy="2857500"/>
          </a:xfrm>
          <a:prstGeom prst="rect">
            <a:avLst/>
          </a:prstGeom>
          <a:noFill/>
        </p:spPr>
      </p:pic>
      <p:pic>
        <p:nvPicPr>
          <p:cNvPr id="10" name="Picture 4" descr="http://3.bp.blogspot.com/_s2NYjO_xoPE/SsvDl4r-0fI/AAAAAAAAL98/9pWzpXiSvcQ/s400/george-cloone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57290" y="785794"/>
            <a:ext cx="2206620" cy="295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2" name="Picture 2" descr="carta de amor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43042" y="3857628"/>
            <a:ext cx="2438400" cy="2733676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4" name="13 Rectángulo"/>
          <p:cNvSpPr/>
          <p:nvPr/>
        </p:nvSpPr>
        <p:spPr>
          <a:xfrm>
            <a:off x="4643438" y="642918"/>
            <a:ext cx="47863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latin typeface="Andalus" pitchFamily="2" charset="-78"/>
                <a:cs typeface="Andalus" pitchFamily="2" charset="-78"/>
              </a:rPr>
              <a:t>Porque él es quien, la escribe versos,</a:t>
            </a:r>
            <a:br>
              <a:rPr lang="es-ES_tradnl" sz="3600" dirty="0" smtClean="0">
                <a:latin typeface="Andalus" pitchFamily="2" charset="-78"/>
                <a:cs typeface="Andalus" pitchFamily="2" charset="-78"/>
              </a:rPr>
            </a:br>
            <a:r>
              <a:rPr lang="es-ES_tradnl" sz="3600" dirty="0" smtClean="0">
                <a:latin typeface="Andalus" pitchFamily="2" charset="-78"/>
                <a:cs typeface="Andalus" pitchFamily="2" charset="-78"/>
              </a:rPr>
              <a:t>él su amante su amor secreto.</a:t>
            </a:r>
            <a:endParaRPr lang="es-ES_tradnl" sz="3600" dirty="0"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1285916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gabrielacolores.files.wordpress.com/2011/06/mujer-lago-violeta.jpg?w=640&amp;h=48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" y="0"/>
            <a:ext cx="9253763" cy="7056000"/>
          </a:xfrm>
          <a:prstGeom prst="rect">
            <a:avLst/>
          </a:prstGeom>
          <a:noFill/>
        </p:spPr>
      </p:pic>
      <p:pic>
        <p:nvPicPr>
          <p:cNvPr id="1026" name="Picture 2" descr="Foto de George Cloone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141788" y="-571500"/>
            <a:ext cx="1352550" cy="1190625"/>
          </a:xfrm>
          <a:prstGeom prst="rect">
            <a:avLst/>
          </a:prstGeom>
          <a:noFill/>
        </p:spPr>
      </p:pic>
      <p:pic>
        <p:nvPicPr>
          <p:cNvPr id="1028" name="Picture 4" descr="http://i.rankingfamosos.com/imagenes/famosos/20110121/george-clooney-1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1000108"/>
            <a:ext cx="2827810" cy="212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formacion.lydia.es/userpix/3_rev11violetas5petcesta_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4000504"/>
            <a:ext cx="1839653" cy="241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2428828" y="5657671"/>
            <a:ext cx="67151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Y ella que no sabe nada.</a:t>
            </a:r>
          </a:p>
          <a:p>
            <a:r>
              <a:rPr lang="es-ES_tradnl" sz="36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 Mira a su marido y luego calla </a:t>
            </a:r>
            <a:endParaRPr lang="es-ES_tradnl" sz="36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785850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J:\CARPETA PLANTILLAS\slide0036_image068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8519" cy="6984000"/>
          </a:xfrm>
          <a:prstGeom prst="rect">
            <a:avLst/>
          </a:prstGeom>
          <a:noFill/>
        </p:spPr>
      </p:pic>
      <p:pic>
        <p:nvPicPr>
          <p:cNvPr id="5" name="Picture 2" descr="http://4.bp.blogspot.com/_AZ1GGZpEe3g/S5Up0Aooj1I/AAAAAAAAAMw/6jMWS316wDQ/S660/28.Cielos+violetas+1.100x150c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57166"/>
            <a:ext cx="8316000" cy="55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14348" y="5643578"/>
            <a:ext cx="84296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latin typeface="Andalus" pitchFamily="2" charset="-78"/>
                <a:cs typeface="Andalus" pitchFamily="2" charset="-78"/>
              </a:rPr>
              <a:t>Quién la escribía versos dime quién era.</a:t>
            </a:r>
          </a:p>
          <a:p>
            <a:r>
              <a:rPr lang="es-ES_tradnl" sz="3600" dirty="0" smtClean="0">
                <a:latin typeface="Andalus" pitchFamily="2" charset="-78"/>
                <a:cs typeface="Andalus" pitchFamily="2" charset="-78"/>
              </a:rPr>
              <a:t>Quién la mandaba flores por primavera. </a:t>
            </a:r>
            <a:endParaRPr lang="es-ES_tradnl" sz="36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66564" name="Picture 4" descr="http://galeon.hispavista.com/poemasyversosromanti/img/os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86300">
            <a:off x="5437340" y="2880154"/>
            <a:ext cx="2190688" cy="280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8" name="7 Rectángulo"/>
          <p:cNvSpPr/>
          <p:nvPr/>
        </p:nvSpPr>
        <p:spPr>
          <a:xfrm>
            <a:off x="-785850" y="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9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4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4514" name="Picture 2" descr="http://posgrados.cucea.udg.mx/images/images_noticia/nature208zw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4.bp.blogspot.com/_cesZixs5WSQ/S8zsl2DepJI/AAAAAAAABEA/_2naX5U_QiU/s1600/Rayo+de+sol+tonos+violet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2852"/>
            <a:ext cx="2974298" cy="273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0" y="4857760"/>
            <a:ext cx="6858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ndalus" pitchFamily="2" charset="-78"/>
                <a:cs typeface="Andalus" pitchFamily="2" charset="-78"/>
              </a:rPr>
              <a:t>Quien cada nueve de noviembre.</a:t>
            </a:r>
          </a:p>
          <a:p>
            <a:r>
              <a:rPr lang="es-ES_tradnl" sz="3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ndalus" pitchFamily="2" charset="-78"/>
                <a:cs typeface="Andalus" pitchFamily="2" charset="-78"/>
              </a:rPr>
              <a:t>Como siempre sin tarjeta.</a:t>
            </a:r>
          </a:p>
          <a:p>
            <a:r>
              <a:rPr lang="es-ES_tradnl" sz="3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ndalus" pitchFamily="2" charset="-78"/>
                <a:cs typeface="Andalus" pitchFamily="2" charset="-78"/>
              </a:rPr>
              <a:t>La mandaba un ramito de violetas </a:t>
            </a:r>
            <a:endParaRPr lang="es-ES_tradnl" sz="3600" dirty="0">
              <a:solidFill>
                <a:schemeClr val="accent2">
                  <a:lumMod val="60000"/>
                  <a:lumOff val="40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7" name="Picture 2" descr="http://www.poemaspensamientosyproverbios.com/wp-content/uploads/2010/08/poema-al-amo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86028" y="1571612"/>
            <a:ext cx="2257972" cy="187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negroazabache.net/POEMASSRECITADOS/CANCIONESSDEAMOR/UNRAMITODEVIOLETAS/violetas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4429132"/>
            <a:ext cx="3657600" cy="27146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-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85852" y="1357298"/>
            <a:ext cx="424941" cy="504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857884" y="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80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J:\CARPETA PLANTILLAS\slide0009_background (3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9" name="Picture 4" descr="http://4.bp.blogspot.com/_7zVmU7DEHNg/Rf7qb54MqsI/AAAAAAAABgk/e3qGJTpRCBU/s400/marco_dorado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357166"/>
            <a:ext cx="3810000" cy="2857500"/>
          </a:xfrm>
          <a:prstGeom prst="rect">
            <a:avLst/>
          </a:prstGeom>
          <a:noFill/>
        </p:spPr>
      </p:pic>
      <p:pic>
        <p:nvPicPr>
          <p:cNvPr id="20" name="Picture 2" descr="poemas de amo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571480"/>
            <a:ext cx="2027437" cy="280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1" name="Picture 2" descr="VERSOS DE AMO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3286124"/>
            <a:ext cx="2893924" cy="31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2" name="Picture 4" descr="http://1.bp.blogspot.com/-SCTso-WKvd4/TcBsCloUDHI/AAAAAAAAB28/GbwoI-T44nw/s1600/violetas+1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88" y="4429132"/>
            <a:ext cx="1944000" cy="194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-857288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2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" name="Picture 2" descr="http://www.rakelpossi.com/archivos/image/violetas_em_colu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267051" y="2424113"/>
            <a:ext cx="2381250" cy="64865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2" descr="http://www.rakelpossi.com/archivos/image/violetas_em_colu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052738" y="-2052637"/>
            <a:ext cx="2381250" cy="64865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2" descr="http://www.rakelpossi.com/archivos/image/violetas_em_colu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6762750" y="142852"/>
            <a:ext cx="2381250" cy="64865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" name="Picture 2" descr="http://www.rakelpossi.com/archivos/image/violetas_em_colu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142852"/>
            <a:ext cx="2381250" cy="64865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" name="Picture 4" descr="http://image.librodearena.com/b/5/1384675/beso-viole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2285992"/>
            <a:ext cx="3276920" cy="25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4" name="13 Rectángulo"/>
          <p:cNvSpPr/>
          <p:nvPr/>
        </p:nvSpPr>
        <p:spPr>
          <a:xfrm>
            <a:off x="-500098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2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fondo-1024-san valentin-violeta-coraz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642918"/>
            <a:ext cx="514353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rgbClr val="FFFF00"/>
                </a:solidFill>
              </a:rPr>
              <a:t>IMÁGENES </a:t>
            </a:r>
          </a:p>
          <a:p>
            <a:pPr algn="ctr"/>
            <a:r>
              <a:rPr lang="es-ES" sz="2400" b="1" cap="none" spc="0" dirty="0" smtClean="0">
                <a:ln w="50800"/>
                <a:solidFill>
                  <a:srgbClr val="FFFF00"/>
                </a:solidFill>
                <a:effectLst/>
              </a:rPr>
              <a:t>INTERNET  </a:t>
            </a:r>
          </a:p>
          <a:p>
            <a:pPr algn="ctr"/>
            <a:r>
              <a:rPr lang="es-ES" sz="2400" b="1" dirty="0" smtClean="0">
                <a:ln w="50800"/>
                <a:solidFill>
                  <a:srgbClr val="FFFF00"/>
                </a:solidFill>
              </a:rPr>
              <a:t>DISEÑO </a:t>
            </a:r>
          </a:p>
          <a:p>
            <a:pPr algn="ctr"/>
            <a:r>
              <a:rPr lang="es-ES" sz="2400" b="1" cap="none" spc="0" dirty="0" smtClean="0">
                <a:ln w="50800"/>
                <a:solidFill>
                  <a:srgbClr val="FFFF00"/>
                </a:solidFill>
                <a:effectLst/>
              </a:rPr>
              <a:t>MARÍA TERESA ESPÍN  </a:t>
            </a:r>
          </a:p>
          <a:p>
            <a:pPr algn="ctr"/>
            <a:r>
              <a:rPr lang="es-ES" sz="2400" b="1" dirty="0" smtClean="0">
                <a:ln w="50800"/>
                <a:solidFill>
                  <a:srgbClr val="FFFF00"/>
                </a:solidFill>
              </a:rPr>
              <a:t>MÚSICA  </a:t>
            </a:r>
          </a:p>
          <a:p>
            <a:pPr algn="ctr"/>
            <a:r>
              <a:rPr lang="es-ES" sz="2400" b="1" cap="none" spc="0" dirty="0" smtClean="0">
                <a:ln w="50800"/>
                <a:solidFill>
                  <a:srgbClr val="FFFF00"/>
                </a:solidFill>
                <a:effectLst/>
              </a:rPr>
              <a:t>UN RAMITO DE VIOLETAS </a:t>
            </a:r>
          </a:p>
          <a:p>
            <a:pPr algn="ctr"/>
            <a:r>
              <a:rPr lang="es-ES" sz="2400" b="1" dirty="0" smtClean="0">
                <a:ln w="50800"/>
                <a:solidFill>
                  <a:srgbClr val="FFFF00"/>
                </a:solidFill>
              </a:rPr>
              <a:t>“CECILIA”   </a:t>
            </a:r>
          </a:p>
          <a:p>
            <a:pPr algn="ctr"/>
            <a:r>
              <a:rPr lang="es-ES" sz="2400" b="1" dirty="0" smtClean="0">
                <a:ln w="50800"/>
                <a:solidFill>
                  <a:srgbClr val="FFFF00"/>
                </a:solidFill>
              </a:rPr>
              <a:t>2013</a:t>
            </a:r>
            <a:r>
              <a:rPr lang="es-ES" sz="2400" b="1" cap="none" spc="0" dirty="0" smtClean="0">
                <a:ln w="50800"/>
                <a:solidFill>
                  <a:srgbClr val="FFFF00"/>
                </a:solidFill>
                <a:effectLst/>
              </a:rPr>
              <a:t> </a:t>
            </a:r>
            <a:endParaRPr lang="es-ES" sz="2400" b="1" cap="none" spc="0" dirty="0">
              <a:ln w="50800"/>
              <a:solidFill>
                <a:srgbClr val="FFFF00"/>
              </a:solidFill>
              <a:effectLst/>
            </a:endParaRPr>
          </a:p>
        </p:txBody>
      </p:sp>
      <p:pic>
        <p:nvPicPr>
          <p:cNvPr id="7" name="Picture 6" descr="http://estaticos01.cache.el-mundo.net/elmundo/imagenes/2006/10/18/1161185557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714356"/>
            <a:ext cx="2857500" cy="2600325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-428660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4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http://www.gifsyfondos.com/violetas112w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44387" cy="6876000"/>
          </a:xfrm>
          <a:prstGeom prst="rect">
            <a:avLst/>
          </a:prstGeom>
          <a:noFill/>
        </p:spPr>
      </p:pic>
      <p:pic>
        <p:nvPicPr>
          <p:cNvPr id="5" name="Picture 4" descr="http://3.bp.blogspot.com/_7zVmU7DEHNg/RebFrU4V4FI/AAAAAAAABVs/IG1KB84L29g/s400/marco_granate_moder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1714488"/>
            <a:ext cx="3810000" cy="2857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00430" y="2143116"/>
            <a:ext cx="29289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ndalus" pitchFamily="2" charset="-78"/>
                <a:cs typeface="Andalus" pitchFamily="2" charset="-78"/>
              </a:rPr>
              <a:t>:</a:t>
            </a:r>
            <a:endParaRPr lang="es-ES" sz="2000" b="1" i="1" dirty="0">
              <a:solidFill>
                <a:schemeClr val="accent2">
                  <a:lumMod val="60000"/>
                  <a:lumOff val="40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2" name="Picture 6" descr="http://static2.dmcdn.net/static/video/508/388/23883805:jpeg_preview_medium.jpg?201108080755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2852"/>
            <a:ext cx="3048000" cy="228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3" name="Picture 2" descr="http://amor.net/imagenes/2011/05/Amor_hecho_canci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2143116"/>
            <a:ext cx="2677893" cy="201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785850" y="571501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ackadder ITC" pitchFamily="82" charset="0"/>
              </a:rPr>
              <a:t>Mari Tere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1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1163</TotalTime>
  <Words>493</Words>
  <Application>Microsoft Office PowerPoint</Application>
  <PresentationFormat>Presentación en pantalla (4:3)</PresentationFormat>
  <Paragraphs>138</Paragraphs>
  <Slides>28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6" baseType="lpstr">
      <vt:lpstr>Arial</vt:lpstr>
      <vt:lpstr>Calibri</vt:lpstr>
      <vt:lpstr>Blackadder ITC</vt:lpstr>
      <vt:lpstr>Andalus</vt:lpstr>
      <vt:lpstr>Times New Roman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471</cp:revision>
  <dcterms:created xsi:type="dcterms:W3CDTF">2011-09-16T08:40:41Z</dcterms:created>
  <dcterms:modified xsi:type="dcterms:W3CDTF">2013-01-22T19:02:10Z</dcterms:modified>
</cp:coreProperties>
</file>