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8" r:id="rId3"/>
    <p:sldId id="259" r:id="rId4"/>
    <p:sldId id="260" r:id="rId5"/>
    <p:sldId id="263" r:id="rId6"/>
    <p:sldId id="264" r:id="rId7"/>
    <p:sldId id="272" r:id="rId8"/>
    <p:sldId id="273" r:id="rId9"/>
    <p:sldId id="279" r:id="rId10"/>
    <p:sldId id="268" r:id="rId11"/>
    <p:sldId id="274" r:id="rId12"/>
    <p:sldId id="275" r:id="rId13"/>
    <p:sldId id="276" r:id="rId14"/>
    <p:sldId id="278" r:id="rId15"/>
    <p:sldId id="271" r:id="rId16"/>
    <p:sldId id="294" r:id="rId17"/>
    <p:sldId id="296" r:id="rId18"/>
    <p:sldId id="292" r:id="rId19"/>
    <p:sldId id="295" r:id="rId20"/>
    <p:sldId id="291" r:id="rId21"/>
    <p:sldId id="298" r:id="rId22"/>
    <p:sldId id="299" r:id="rId23"/>
    <p:sldId id="300" r:id="rId24"/>
    <p:sldId id="301" r:id="rId25"/>
    <p:sldId id="302" r:id="rId26"/>
    <p:sldId id="303" r:id="rId2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bhfaTYuAqlZDi5tdJ8hAA==" hashData="Y97QPjsZPM0Fgegz7+KC0XN4E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D5179-DE49-45F9-BBE6-41DED2764CB2}" type="datetimeFigureOut">
              <a:rPr lang="es-ES_tradnl" smtClean="0"/>
              <a:pPr/>
              <a:t>25/01/2013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253B08-E091-405D-9B1F-3804CFCC0D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253B08-E091-405D-9B1F-3804CFCC0DAF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253B08-E091-405D-9B1F-3804CFCC0DAF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253B08-E091-405D-9B1F-3804CFCC0DAF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253B08-E091-405D-9B1F-3804CFCC0DAF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63644-9F34-407D-8078-5A67D8DF78D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6AB4F-CCC3-4222-96B3-0F07CA41368F}" type="datetimeFigureOut">
              <a:rPr lang="es-ES_tradnl" smtClean="0"/>
              <a:pPr/>
              <a:t>25/01/2013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E6AD1-D16F-4445-BF7F-9206C1545DD6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D30593-B360-4003-8104-318B33F0D7B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hyperlink" Target="http://3.bp.blogspot.com/-B90fTmjDZr8/UD0loVM3TSI/AAAAAAAAj7I/XUp8EKhS0pA/s1600/Paisajes+de+playas+(2)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hyperlink" Target="http://2.bp.blogspot.com/-b7WIkP8dc5M/UEvXyrwzhcI/AAAAAAAAlxM/8glT0vNYKpc/s1600/Paisajes+de+cielo+(3)P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1.bp.blogspot.com/-MmYOMs2-rIo/UBBXG_D6DMI/AAAAAAAAa9s/k7LDvFlK1bU/s1600/Paisajes+de+playas+(1)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hyperlink" Target="http://4.bp.blogspot.com/-obXMfuVgWJU/UAyUdNvbg4I/AAAAAAAAaek/sw6cmuMjyrg/s1600/Paisajes+de+agua+(1).gi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hyperlink" Target="http://1.bp.blogspot.com/-jnJ1f906zO0/UBbwEi5hyLI/AAAAAAAAbwY/IMvdk5V79MI/s1600/Paisajes+de+animales+(1).gif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://chezmanima.centerblog.net/rub-planete-terre--4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1469222" y="5214950"/>
            <a:ext cx="57613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“</a:t>
            </a:r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UN AMOR NO MUERE CON </a:t>
            </a:r>
          </a:p>
          <a:p>
            <a:pPr algn="ctr"/>
            <a:r>
              <a:rPr lang="es-ES" sz="36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LA DISTANCIA ”</a:t>
            </a:r>
            <a:endParaRPr lang="es-ES" sz="36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8" name="Picture 2" descr="J:\HACER PPS\ANGELES\opt1207863203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571480"/>
            <a:ext cx="4130591" cy="4644000"/>
          </a:xfrm>
          <a:prstGeom prst="rect">
            <a:avLst/>
          </a:prstGeom>
          <a:noFill/>
        </p:spPr>
      </p:pic>
      <p:pic>
        <p:nvPicPr>
          <p:cNvPr id="1026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1930500" cy="1404000"/>
          </a:xfrm>
          <a:prstGeom prst="rect">
            <a:avLst/>
          </a:prstGeom>
          <a:noFill/>
        </p:spPr>
      </p:pic>
      <p:pic>
        <p:nvPicPr>
          <p:cNvPr id="9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0"/>
            <a:ext cx="1930500" cy="1404000"/>
          </a:xfrm>
          <a:prstGeom prst="rect">
            <a:avLst/>
          </a:prstGeom>
          <a:noFill/>
        </p:spPr>
      </p:pic>
      <p:pic>
        <p:nvPicPr>
          <p:cNvPr id="10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642918"/>
            <a:ext cx="1930500" cy="1404000"/>
          </a:xfrm>
          <a:prstGeom prst="rect">
            <a:avLst/>
          </a:prstGeom>
          <a:noFill/>
        </p:spPr>
      </p:pic>
      <p:pic>
        <p:nvPicPr>
          <p:cNvPr id="12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142984"/>
            <a:ext cx="1930500" cy="1404000"/>
          </a:xfrm>
          <a:prstGeom prst="rect">
            <a:avLst/>
          </a:prstGeom>
          <a:noFill/>
        </p:spPr>
      </p:pic>
      <p:pic>
        <p:nvPicPr>
          <p:cNvPr id="13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3500" y="0"/>
            <a:ext cx="1930500" cy="1404000"/>
          </a:xfrm>
          <a:prstGeom prst="rect">
            <a:avLst/>
          </a:prstGeom>
          <a:noFill/>
        </p:spPr>
      </p:pic>
      <p:pic>
        <p:nvPicPr>
          <p:cNvPr id="14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928802"/>
            <a:ext cx="1930500" cy="1404000"/>
          </a:xfrm>
          <a:prstGeom prst="rect">
            <a:avLst/>
          </a:prstGeom>
          <a:noFill/>
        </p:spPr>
      </p:pic>
      <p:pic>
        <p:nvPicPr>
          <p:cNvPr id="15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928802"/>
            <a:ext cx="1930500" cy="1404000"/>
          </a:xfrm>
          <a:prstGeom prst="rect">
            <a:avLst/>
          </a:prstGeom>
          <a:noFill/>
        </p:spPr>
      </p:pic>
      <p:pic>
        <p:nvPicPr>
          <p:cNvPr id="16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785926"/>
            <a:ext cx="1930500" cy="1404000"/>
          </a:xfrm>
          <a:prstGeom prst="rect">
            <a:avLst/>
          </a:prstGeom>
          <a:noFill/>
        </p:spPr>
      </p:pic>
      <p:pic>
        <p:nvPicPr>
          <p:cNvPr id="17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1428736"/>
            <a:ext cx="1930500" cy="1404000"/>
          </a:xfrm>
          <a:prstGeom prst="rect">
            <a:avLst/>
          </a:prstGeom>
          <a:noFill/>
        </p:spPr>
      </p:pic>
      <p:pic>
        <p:nvPicPr>
          <p:cNvPr id="18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0438"/>
            <a:ext cx="1930500" cy="1404000"/>
          </a:xfrm>
          <a:prstGeom prst="rect">
            <a:avLst/>
          </a:prstGeom>
          <a:noFill/>
        </p:spPr>
      </p:pic>
      <p:pic>
        <p:nvPicPr>
          <p:cNvPr id="19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3071810"/>
            <a:ext cx="1930500" cy="1404000"/>
          </a:xfrm>
          <a:prstGeom prst="rect">
            <a:avLst/>
          </a:prstGeom>
          <a:noFill/>
        </p:spPr>
      </p:pic>
      <p:pic>
        <p:nvPicPr>
          <p:cNvPr id="20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071810"/>
            <a:ext cx="1930500" cy="1404000"/>
          </a:xfrm>
          <a:prstGeom prst="rect">
            <a:avLst/>
          </a:prstGeom>
          <a:noFill/>
        </p:spPr>
      </p:pic>
      <p:pic>
        <p:nvPicPr>
          <p:cNvPr id="21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3500" y="2857496"/>
            <a:ext cx="1930500" cy="1404000"/>
          </a:xfrm>
          <a:prstGeom prst="rect">
            <a:avLst/>
          </a:prstGeom>
          <a:noFill/>
        </p:spPr>
      </p:pic>
      <p:pic>
        <p:nvPicPr>
          <p:cNvPr id="22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43446"/>
            <a:ext cx="1930500" cy="1404000"/>
          </a:xfrm>
          <a:prstGeom prst="rect">
            <a:avLst/>
          </a:prstGeom>
          <a:noFill/>
        </p:spPr>
      </p:pic>
      <p:pic>
        <p:nvPicPr>
          <p:cNvPr id="23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4429132"/>
            <a:ext cx="1930500" cy="1404000"/>
          </a:xfrm>
          <a:prstGeom prst="rect">
            <a:avLst/>
          </a:prstGeom>
          <a:noFill/>
        </p:spPr>
      </p:pic>
      <p:pic>
        <p:nvPicPr>
          <p:cNvPr id="24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4357694"/>
            <a:ext cx="1930500" cy="1404000"/>
          </a:xfrm>
          <a:prstGeom prst="rect">
            <a:avLst/>
          </a:prstGeom>
          <a:noFill/>
        </p:spPr>
      </p:pic>
      <p:pic>
        <p:nvPicPr>
          <p:cNvPr id="25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357694"/>
            <a:ext cx="1930500" cy="1404000"/>
          </a:xfrm>
          <a:prstGeom prst="rect">
            <a:avLst/>
          </a:prstGeom>
          <a:noFill/>
        </p:spPr>
      </p:pic>
      <p:pic>
        <p:nvPicPr>
          <p:cNvPr id="26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13500" y="4357694"/>
            <a:ext cx="1930500" cy="1404000"/>
          </a:xfrm>
          <a:prstGeom prst="rect">
            <a:avLst/>
          </a:prstGeom>
          <a:noFill/>
        </p:spPr>
      </p:pic>
      <p:pic>
        <p:nvPicPr>
          <p:cNvPr id="27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643578"/>
            <a:ext cx="1930500" cy="1404000"/>
          </a:xfrm>
          <a:prstGeom prst="rect">
            <a:avLst/>
          </a:prstGeom>
          <a:noFill/>
        </p:spPr>
      </p:pic>
      <p:pic>
        <p:nvPicPr>
          <p:cNvPr id="28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5454000"/>
            <a:ext cx="1930500" cy="1404000"/>
          </a:xfrm>
          <a:prstGeom prst="rect">
            <a:avLst/>
          </a:prstGeom>
          <a:noFill/>
        </p:spPr>
      </p:pic>
      <p:pic>
        <p:nvPicPr>
          <p:cNvPr id="29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5454000"/>
            <a:ext cx="1930500" cy="1404000"/>
          </a:xfrm>
          <a:prstGeom prst="rect">
            <a:avLst/>
          </a:prstGeom>
          <a:noFill/>
        </p:spPr>
      </p:pic>
      <p:pic>
        <p:nvPicPr>
          <p:cNvPr id="30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0892" y="5454000"/>
            <a:ext cx="1930500" cy="1404000"/>
          </a:xfrm>
          <a:prstGeom prst="rect">
            <a:avLst/>
          </a:prstGeom>
          <a:noFill/>
        </p:spPr>
      </p:pic>
      <p:pic>
        <p:nvPicPr>
          <p:cNvPr id="27650" name="Picture 2" descr="http://www.100pies.net/Gifs/Animales/Palomas/paloma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1857364"/>
            <a:ext cx="2669052" cy="2484000"/>
          </a:xfrm>
          <a:prstGeom prst="rect">
            <a:avLst/>
          </a:prstGeom>
          <a:noFill/>
        </p:spPr>
      </p:pic>
      <p:pic>
        <p:nvPicPr>
          <p:cNvPr id="31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0"/>
            <a:ext cx="1930500" cy="1404000"/>
          </a:xfrm>
          <a:prstGeom prst="rect">
            <a:avLst/>
          </a:prstGeom>
          <a:noFill/>
        </p:spPr>
      </p:pic>
      <p:pic>
        <p:nvPicPr>
          <p:cNvPr id="32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0"/>
            <a:ext cx="1930500" cy="1404000"/>
          </a:xfrm>
          <a:prstGeom prst="rect">
            <a:avLst/>
          </a:prstGeom>
          <a:noFill/>
        </p:spPr>
      </p:pic>
      <p:pic>
        <p:nvPicPr>
          <p:cNvPr id="33" name="Picture 2" descr="J:\HACER PPS\LLUVIA\slide0011_image01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071678"/>
            <a:ext cx="1930500" cy="1404000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7864671" y="6215082"/>
            <a:ext cx="18473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1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7000">
    <p:fade thruBlk="1"/>
    <p:sndAc>
      <p:stSnd>
        <p:snd r:embed="rId2" name="Besame much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6" descr="Jardín inte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85852" y="5500702"/>
            <a:ext cx="655859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U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n amor no muere con la distancia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le dije a quien por años había amado,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5122" name="Picture 2" descr="J:\HACER PPS\ANIMALES EN MOVIMIENTO\mariposa_en_las_manos-123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2143116"/>
            <a:ext cx="3510720" cy="331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HACER PPS\LLUVIA\ROMANC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1285860"/>
            <a:ext cx="4596171" cy="414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28596" y="285728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8" descr="Isla del Cari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000" y="198000"/>
            <a:ext cx="8880000" cy="66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1428728" y="5357826"/>
            <a:ext cx="590674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esa persona que me entregó todo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sin recibir nada a cambio.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1026" name="Picture 2" descr="J:\HACER PPS\CHICAS\20fb2n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3714750" cy="343852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439044" y="63674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4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slide0039_image017_31"/>
          <p:cNvPicPr>
            <a:picLocks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69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285852" y="5143512"/>
            <a:ext cx="592803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50000"/>
                  </a:schemeClr>
                </a:solidFill>
              </a:rPr>
              <a:t>U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n amor no muere con la soledad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porque tu nunca vas a estar sola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7" name="Picture 4" descr="Vengan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285860"/>
            <a:ext cx="4944000" cy="37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PAREJAS\TRANSPARENTES (26)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1142984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6" descr="http://www.yaves.es/images/Miniclips/mariposas-brillantes/mariposas-_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642918"/>
            <a:ext cx="881999" cy="720000"/>
          </a:xfrm>
          <a:prstGeom prst="rect">
            <a:avLst/>
          </a:prstGeom>
          <a:noFill/>
        </p:spPr>
      </p:pic>
      <p:pic>
        <p:nvPicPr>
          <p:cNvPr id="9" name="Picture 6" descr="http://www.yaves.es/images/Miniclips/mariposas-brillantes/mariposas-_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214422"/>
            <a:ext cx="881999" cy="720000"/>
          </a:xfrm>
          <a:prstGeom prst="rect">
            <a:avLst/>
          </a:prstGeom>
          <a:noFill/>
        </p:spPr>
      </p:pic>
      <p:pic>
        <p:nvPicPr>
          <p:cNvPr id="10" name="Picture 6" descr="http://www.yaves.es/images/Miniclips/mariposas-brillantes/mariposas-_1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643314"/>
            <a:ext cx="881999" cy="720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439044" y="63674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revista-digital.verdadera-seduccion.com/wp-content/uploads/2007/11/reality_show_seducc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14290"/>
            <a:ext cx="6074251" cy="4572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500166" y="4143380"/>
            <a:ext cx="601273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l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os recuerdos de los bellos días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quedarán plasmados en tus horas.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10.net/wp-content/uploads/2010/06/Atardecer-viole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62" y="0"/>
            <a:ext cx="9165462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00166" y="4857760"/>
            <a:ext cx="610959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U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n amor no muere con el tiempo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porque tiempo así como olvida,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2050" name="Picture 2" descr="J:\HACER PPS\PAREJAS\TRANSPARENTES (30)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1571612"/>
            <a:ext cx="4572000" cy="3429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8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Lago y montañ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Chica 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143116"/>
            <a:ext cx="3810000" cy="28575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6" name="Picture 4" descr="Chica 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285728"/>
            <a:ext cx="3810000" cy="28575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7" name="Picture 4" descr="Chica 3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4000500"/>
            <a:ext cx="3810000" cy="28575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500166" y="8572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sp>
        <p:nvSpPr>
          <p:cNvPr id="10" name="9 Rectángulo"/>
          <p:cNvSpPr/>
          <p:nvPr/>
        </p:nvSpPr>
        <p:spPr>
          <a:xfrm>
            <a:off x="3000364" y="785794"/>
            <a:ext cx="30698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que pasé contigo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14348" y="285728"/>
            <a:ext cx="78000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r</a:t>
            </a:r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ecuerda cada hermoso instante  y momento</a:t>
            </a:r>
            <a:endParaRPr lang="es-ES_tradnl" sz="3200" dirty="0"/>
          </a:p>
        </p:txBody>
      </p:sp>
      <p:sp>
        <p:nvSpPr>
          <p:cNvPr id="12" name="11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33333E-6 L 0.3776 -0.28125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" y="-14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-0.28386 0.27106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" y="13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6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100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800"/>
                            </p:stCondLst>
                            <p:childTnLst>
                              <p:par>
                                <p:cTn id="3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1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1000" autoRev="1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400"/>
                            </p:stCondLst>
                            <p:childTnLst>
                              <p:par>
                                <p:cTn id="35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400"/>
                            </p:stCondLst>
                            <p:childTnLst>
                              <p:par>
                                <p:cTn id="4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400"/>
                            </p:stCondLst>
                            <p:childTnLst>
                              <p:par>
                                <p:cTn id="4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HACER PPS\FONDOS PANTALLAS\Fondo-de-pantalla-Fantasia-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Image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27631" cy="6876000"/>
          </a:xfrm>
          <a:prstGeom prst="rect">
            <a:avLst/>
          </a:prstGeom>
          <a:noFill/>
        </p:spPr>
      </p:pic>
      <p:pic>
        <p:nvPicPr>
          <p:cNvPr id="6" name="Picture 4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0"/>
            <a:ext cx="1609725" cy="160972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285852" y="5500702"/>
            <a:ext cx="72866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a</a:t>
            </a:r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cuérdate que lo que yo siento por ti</a:t>
            </a:r>
            <a:b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es el más tierno sentimiento.</a:t>
            </a:r>
            <a:endParaRPr lang="es-ES_tradnl" sz="3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10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1571612"/>
            <a:ext cx="1609725" cy="1609725"/>
          </a:xfrm>
          <a:prstGeom prst="rect">
            <a:avLst/>
          </a:prstGeom>
          <a:noFill/>
        </p:spPr>
      </p:pic>
      <p:pic>
        <p:nvPicPr>
          <p:cNvPr id="11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928934"/>
            <a:ext cx="1609725" cy="1609725"/>
          </a:xfrm>
          <a:prstGeom prst="rect">
            <a:avLst/>
          </a:prstGeom>
          <a:noFill/>
        </p:spPr>
      </p:pic>
      <p:pic>
        <p:nvPicPr>
          <p:cNvPr id="12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34275" y="4214818"/>
            <a:ext cx="1609725" cy="1609725"/>
          </a:xfrm>
          <a:prstGeom prst="rect">
            <a:avLst/>
          </a:prstGeom>
          <a:noFill/>
        </p:spPr>
      </p:pic>
      <p:pic>
        <p:nvPicPr>
          <p:cNvPr id="13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929066"/>
            <a:ext cx="1609725" cy="1609725"/>
          </a:xfrm>
          <a:prstGeom prst="rect">
            <a:avLst/>
          </a:prstGeom>
          <a:noFill/>
        </p:spPr>
      </p:pic>
      <p:pic>
        <p:nvPicPr>
          <p:cNvPr id="14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34275" y="0"/>
            <a:ext cx="1609725" cy="1609725"/>
          </a:xfrm>
          <a:prstGeom prst="rect">
            <a:avLst/>
          </a:prstGeom>
          <a:noFill/>
        </p:spPr>
      </p:pic>
      <p:pic>
        <p:nvPicPr>
          <p:cNvPr id="15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285860"/>
            <a:ext cx="1609725" cy="1609725"/>
          </a:xfrm>
          <a:prstGeom prst="rect">
            <a:avLst/>
          </a:prstGeom>
          <a:noFill/>
        </p:spPr>
      </p:pic>
      <p:pic>
        <p:nvPicPr>
          <p:cNvPr id="16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072074"/>
            <a:ext cx="1609725" cy="1609725"/>
          </a:xfrm>
          <a:prstGeom prst="rect">
            <a:avLst/>
          </a:prstGeom>
          <a:noFill/>
        </p:spPr>
      </p:pic>
      <p:pic>
        <p:nvPicPr>
          <p:cNvPr id="17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1609725" cy="1609725"/>
          </a:xfrm>
          <a:prstGeom prst="rect">
            <a:avLst/>
          </a:prstGeom>
          <a:noFill/>
        </p:spPr>
      </p:pic>
      <p:pic>
        <p:nvPicPr>
          <p:cNvPr id="18" name="Picture 2" descr="J:\HACER PPS\FLORES\hojaplataneroflotalgcl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071810"/>
            <a:ext cx="1609725" cy="1609725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7500958" y="285728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Viaje al So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00166" y="5500702"/>
            <a:ext cx="57004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U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n amor no muere con mentiras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2050" name="Picture 2" descr="J:\HACER PPS\FONDITOS\CON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5706" y="-214338"/>
            <a:ext cx="4568294" cy="352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J:\HACER PPS\CHICAS\FUENTES (28)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2071678"/>
            <a:ext cx="4572000" cy="3254375"/>
          </a:xfrm>
          <a:prstGeom prst="rect">
            <a:avLst/>
          </a:prstGeom>
          <a:noFill/>
        </p:spPr>
      </p:pic>
      <p:pic>
        <p:nvPicPr>
          <p:cNvPr id="8" name="Picture 2" descr="J:\HACER PPS\CHICAS\TRANSPARENTES (15)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000372"/>
            <a:ext cx="4572000" cy="3429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143108" y="4714884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0"/>
                            </p:stCondLst>
                            <p:childTnLst>
                              <p:par>
                                <p:cTn id="1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3 Marcador de contenido" descr="B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000"/>
            <a:ext cx="9168000" cy="6876000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857224" y="285728"/>
            <a:ext cx="732784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p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orque se descubre la cizaña que me tiran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</a:rPr>
              <a:t>las personas que no supieron valorar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7" name="Kép 1" descr="1219460615ynxQll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714488"/>
            <a:ext cx="3285000" cy="4320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8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FOTOS PPS\Nueva imagen (98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414000"/>
            <a:ext cx="9988614" cy="7488000"/>
          </a:xfrm>
          <a:prstGeom prst="rect">
            <a:avLst/>
          </a:prstGeom>
          <a:noFill/>
        </p:spPr>
      </p:pic>
      <p:pic>
        <p:nvPicPr>
          <p:cNvPr id="5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571744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285992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500042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07181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1357298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3071810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3286124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2" name="Kép 2" descr="nkUjaBCVr4id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1428736"/>
            <a:ext cx="3544500" cy="5004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3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571876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4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286124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5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3500438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7" name="16 Rectángulo"/>
          <p:cNvSpPr/>
          <p:nvPr/>
        </p:nvSpPr>
        <p:spPr>
          <a:xfrm>
            <a:off x="1071538" y="214290"/>
            <a:ext cx="721082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</a:rPr>
              <a:t>e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ste sentimiento que te he dado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no por una vida, si no por una eternidad.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8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1071546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9" name="Picture 4" descr="J:\FOTOS PPS\slide0001_image002 (3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071546"/>
            <a:ext cx="1809750" cy="3067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20" name="19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6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Kép 1" descr="1218711655B56luU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Te a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4704000" cy="35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2" descr="Te a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3330000"/>
            <a:ext cx="4704000" cy="35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8" name="Picture 2" descr="Te a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0000" y="0"/>
            <a:ext cx="4704000" cy="35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AS\!cid_02de01c7fcf1$c17f6ce0$4001a8c0@DESKTO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357430"/>
            <a:ext cx="4567178" cy="30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" descr="Te am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0000" y="3330000"/>
            <a:ext cx="4704000" cy="35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Anochecer%20Romantico-128124_8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052" name="Picture 4" descr="J:\HACER PPS\CHICAS\3ImLTiVl1rOy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500174"/>
            <a:ext cx="4762500" cy="3571875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142976" y="4929198"/>
            <a:ext cx="706212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mor es una palabra que muchos labios 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pronuncian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pero muy pocos corazones sienten,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500958" y="357166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6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acia la pla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194" name="Picture 2" descr="J:\HACER PPS\CHICAS\07-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876"/>
            <a:ext cx="4084406" cy="40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1142976" y="571480"/>
            <a:ext cx="7178696" cy="20005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as mejores cartas de amor de una mujer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son siempre las escritas al hombre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que está traicionando.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198" name="Picture 6" descr="http://1.bp.blogspot.com/_si0sH2Zx3UY/SiP_zgGVBNI/AAAAAAAAAYg/otC3voFXqaw/s320/carta-de-am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870000"/>
            <a:ext cx="2906608" cy="298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42910" y="285728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3.bp.blogspot.com/-B90fTmjDZr8/UD0loVM3TSI/AAAAAAAAj7I/XUp8EKhS0pA/s1600/Paisajes+de+playas+%25282%252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891655" y="4643446"/>
            <a:ext cx="7690503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adie sabe en realidad lo que  tiene,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que se enfrenta al miedo de perderlo  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siempre.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J:\HACER PPS\CHICAS\22bd0a9c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2071678"/>
            <a:ext cx="1181475" cy="212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00034" y="428604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8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2.bp.blogspot.com/-b7WIkP8dc5M/UEvXyrwzhcI/AAAAAAAAlxM/8glT0vNYKpc/s1600/Paisajes+de+cielo+%25283%2529P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78579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642910" y="142852"/>
            <a:ext cx="7758984" cy="20005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 secreto de la felicidad en el amor consiste </a:t>
            </a:r>
          </a:p>
          <a:p>
            <a:pPr algn="ctr"/>
            <a:r>
              <a:rPr lang="es-ES_tradnl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enos en ser ciego que en cerrar los ojos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uando hace falta.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es-ES_tradnl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2" descr="J:\HACER PPS\CHICAS\TRANSPARENTES (2)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500174"/>
            <a:ext cx="3810000" cy="381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4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800"/>
                            </p:stCondLst>
                            <p:childTnLst>
                              <p:par>
                                <p:cTn id="15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1.bp.blogspot.com/-MmYOMs2-rIo/UBBXG_D6DMI/AAAAAAAAa9s/k7LDvFlK1bU/s1600/Paisajes+de+playas+%25281%252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b="1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857224" y="214290"/>
            <a:ext cx="7331109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 amor verdadero no se puede encontrar 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en dónde no existe, 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tampoco se puede esconder 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de dónde realmente está.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5" descr="J:\HACER PPS\CHICAS\1862_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857364"/>
            <a:ext cx="4219776" cy="31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28596" y="6143644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4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800"/>
                            </p:stCondLst>
                            <p:childTnLst>
                              <p:par>
                                <p:cTn id="15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4.bp.blogspot.com/-obXMfuVgWJU/UAyUdNvbg4I/AAAAAAAAaek/sw6cmuMjyrg/s1600/Paisajes+de+agua+%25281%252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6799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428728" y="0"/>
            <a:ext cx="6781985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 amas, acepta el pasado de tu pareja,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cree en su futuro...</a:t>
            </a:r>
            <a:b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y lo más importante: 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vive con ella su presente. 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4" name="Picture 4" descr="http://photos.igougo.com/images/p401785-Las_Vegas-Gondolas_at_the_Veneti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26370">
            <a:off x="-285784" y="4071942"/>
            <a:ext cx="4514850" cy="3381375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2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800"/>
                            </p:stCondLst>
                            <p:childTnLst>
                              <p:par>
                                <p:cTn id="15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1.bp.blogspot.com/-jnJ1f906zO0/UBbwEi5hyLI/AAAAAAAAbwY/IMvdk5V79MI/s1600/Paisajes+de+animales+%25281%252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21599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71736" y="85723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1285852" y="500042"/>
            <a:ext cx="6788653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</a:t>
            </a:r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 alma que hablar puede con los ojos, </a:t>
            </a:r>
          </a:p>
          <a:p>
            <a:pPr algn="ctr"/>
            <a:r>
              <a:rPr lang="es-ES_tradnl" sz="32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también puede besar con la mirada.</a:t>
            </a:r>
            <a:endParaRPr lang="es-ES_tradnl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86644" y="6215083"/>
            <a:ext cx="1245084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fol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Terra ... pour la Paix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-54000"/>
            <a:ext cx="5968371" cy="691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429256" y="1285860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4400" b="1" i="1" dirty="0"/>
          </a:p>
        </p:txBody>
      </p:sp>
      <p:sp>
        <p:nvSpPr>
          <p:cNvPr id="8" name="7 Rectángulo"/>
          <p:cNvSpPr/>
          <p:nvPr/>
        </p:nvSpPr>
        <p:spPr>
          <a:xfrm>
            <a:off x="5857884" y="2857496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4000" dirty="0">
              <a:solidFill>
                <a:srgbClr val="FF00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500826" y="3786190"/>
            <a:ext cx="1847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endParaRPr lang="es-ES" sz="4400" dirty="0">
              <a:solidFill>
                <a:srgbClr val="FF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929454" y="5072074"/>
            <a:ext cx="1847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sz="4000" dirty="0"/>
          </a:p>
        </p:txBody>
      </p:sp>
      <p:pic>
        <p:nvPicPr>
          <p:cNvPr id="2050" name="Picture 2" descr="http://supergifs.net/imagenes/amor/th_dAZrdlJZ6WSj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928000" cy="2196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715008" y="5929330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HACER PPS\PAREJAS\0BUvW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857232"/>
            <a:ext cx="4762500" cy="4762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50492" y="6000768"/>
            <a:ext cx="1245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HACER PPS\PAREJAS\BASE93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642918"/>
            <a:ext cx="6477000" cy="54768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930" y="5929330"/>
            <a:ext cx="1245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J:\HACER PPS\PAREJAS\besos1wt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500042"/>
            <a:ext cx="6048000" cy="6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07616" y="6072206"/>
            <a:ext cx="12450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lh4.ggpht.com/_MABaS65n4Vo/TUcl9N1gfhI/AAAAAAAAF28/1Xmn1J_1aw0/palomas_thumb%5B2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602000"/>
            <a:ext cx="7176192" cy="525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838612" y="285728"/>
            <a:ext cx="2655599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 </a:t>
            </a:r>
          </a:p>
          <a:p>
            <a:pPr algn="ctr"/>
            <a:r>
              <a:rPr lang="es-ES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María Teresa Espín </a:t>
            </a:r>
          </a:p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Imágenes Internet  </a:t>
            </a:r>
          </a:p>
          <a:p>
            <a:pPr algn="ctr"/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2013</a:t>
            </a:r>
            <a:endParaRPr lang="es-ES" sz="2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51" name="Picture 3" descr="Paloma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357298"/>
            <a:ext cx="4404701" cy="42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86644" y="6215082"/>
            <a:ext cx="124508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Pps.</a:t>
            </a:r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Mari Tere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1269</TotalTime>
  <Words>337</Words>
  <Application>Microsoft Office PowerPoint</Application>
  <PresentationFormat>Presentación en pantalla (4:3)</PresentationFormat>
  <Paragraphs>91</Paragraphs>
  <Slides>25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AMOR NO MUERE CON LA   DISTANCIA</dc:title>
  <dc:creator>abuelitos</dc:creator>
  <cp:lastModifiedBy>abuelitos</cp:lastModifiedBy>
  <cp:revision>368</cp:revision>
  <dcterms:created xsi:type="dcterms:W3CDTF">2012-09-14T21:08:45Z</dcterms:created>
  <dcterms:modified xsi:type="dcterms:W3CDTF">2013-01-25T15:38:43Z</dcterms:modified>
</cp:coreProperties>
</file>