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85" r:id="rId5"/>
    <p:sldId id="257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58" r:id="rId15"/>
    <p:sldId id="259" r:id="rId16"/>
    <p:sldId id="261" r:id="rId17"/>
    <p:sldId id="270" r:id="rId18"/>
    <p:sldId id="287" r:id="rId19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2yBMFySSruWUoPpHnO8zw==" hashData="ovOWOqpCqWdvhujETXY4rUIKP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272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9B113-1567-45AC-8626-98E67435AF7A}" type="datetimeFigureOut">
              <a:rPr lang="es-ES_tradnl" smtClean="0"/>
              <a:pPr/>
              <a:t>01/10/2015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D2A18-3A30-448B-8CB8-DC1F4FB8117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aloim.org/alo/2014/02/fondos-para-tu-fotos-del-facebook-grat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6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012544" y="3795886"/>
            <a:ext cx="34018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TU NOCHE</a:t>
            </a:r>
            <a:endParaRPr lang="es-E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  <p:pic>
        <p:nvPicPr>
          <p:cNvPr id="16386" name="Picture 2" descr="http://orig02.deviantart.net/8738/f/2012/155/2/d/robert_pattinson_png_en_luna_nueva_sin_camisa_by_yeyitwilighter-d52agl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083500"/>
            <a:ext cx="3672000" cy="306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895391" y="4659982"/>
            <a:ext cx="1278812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cap="none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800997" y="915566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_tradnl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Beyoncé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3.bp.blogspot.com/-QBuZlvHWvxg/U7GyzVJf_QI/AAAAAAACPSk/LYa5Fte3vNE/s1600/imagenes+gratis+y+fondos+para+pc,+laptops,+tablets+y+ipads+en+alta+resolucion+gratuitas+hermosos+wallpapers+hd+(3).jpg"/>
          <p:cNvPicPr>
            <a:picLocks noChangeAspect="1" noChangeArrowheads="1"/>
          </p:cNvPicPr>
          <p:nvPr/>
        </p:nvPicPr>
        <p:blipFill>
          <a:blip r:embed="rId2" cstate="print"/>
          <a:srcRect t="8100" b="1690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67744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Quiero abrazarte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sentir tu energía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4" name="Picture 2" descr="http://1.bp.blogspot.com/-kCnceaKvriM/UVtwoENdU3I/AAAAAAAAW2g/j3vnOetMYmo/s1600/imagenes-romanticas-de-parejas-para-facebook.png"/>
          <p:cNvPicPr>
            <a:picLocks noChangeAspect="1" noChangeArrowheads="1"/>
          </p:cNvPicPr>
          <p:nvPr/>
        </p:nvPicPr>
        <p:blipFill>
          <a:blip r:embed="rId3" cstate="print"/>
          <a:srcRect l="13874" t="37164" r="12129" b="5026"/>
          <a:stretch>
            <a:fillRect/>
          </a:stretch>
        </p:blipFill>
        <p:spPr bwMode="auto">
          <a:xfrm>
            <a:off x="-180528" y="2263180"/>
            <a:ext cx="4608512" cy="288032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217152" y="12347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_EZ16vWYvHHg/TL8s0aHpqHI/AAAAAAAASrI/dludutF7PHk/s1600/www.idool.net-Ta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2" descr="http://i1205.photobucket.com/albums/bb422/paq4/131111/JeanHildebrant7.jpg"/>
          <p:cNvPicPr>
            <a:picLocks noChangeAspect="1" noChangeArrowheads="1"/>
          </p:cNvPicPr>
          <p:nvPr/>
        </p:nvPicPr>
        <p:blipFill>
          <a:blip r:embed="rId3" cstate="print"/>
          <a:srcRect l="19331" t="12133" r="29834" b="7117"/>
          <a:stretch>
            <a:fillRect/>
          </a:stretch>
        </p:blipFill>
        <p:spPr bwMode="auto">
          <a:xfrm>
            <a:off x="6012160" y="555526"/>
            <a:ext cx="2426888" cy="306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384504" y="46599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  <p:pic>
        <p:nvPicPr>
          <p:cNvPr id="5" name="Picture 2" descr="http://2.bp.blogspot.com/-tlf4s5Mu61o/U-PRA_yy4cI/AAAAAAACWrw/B175bP42UBY/s1600/MARIO+CASAS+(1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971600" y="627534"/>
            <a:ext cx="2448272" cy="277201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k05.kn3.net/9AAB546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5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  <a:t>quiero besarte</a:t>
            </a:r>
            <a:br>
              <a:rPr lang="es-ES_tradnl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  <a:t>de noche y de día...</a:t>
            </a:r>
            <a:endParaRPr lang="es-ES_tradnl" dirty="0">
              <a:solidFill>
                <a:schemeClr val="tx2">
                  <a:lumMod val="40000"/>
                  <a:lumOff val="60000"/>
                </a:schemeClr>
              </a:solidFill>
              <a:latin typeface="Algerian" pitchFamily="82" charset="0"/>
            </a:endParaRPr>
          </a:p>
        </p:txBody>
      </p:sp>
      <p:pic>
        <p:nvPicPr>
          <p:cNvPr id="4" name="Picture 4" descr="http://2.bp.blogspot.com/_EZ16vWYvHHg/TL8tM8p1DuI/AAAAAAAASr4/nmAwPqEObWw/s400/www.FOTOFRONTERA.com-Ta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3253" y="0"/>
            <a:ext cx="3770747" cy="514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4.bp.blogspot.com/-eJc8CnUl2kg/Uqxz_wtGIhI/AAAAAAAAQek/d7EcvJz4m7o/s1600/fotos-de-enamorados-besandose.jpg"/>
          <p:cNvPicPr>
            <a:picLocks noChangeAspect="1" noChangeArrowheads="1"/>
          </p:cNvPicPr>
          <p:nvPr/>
        </p:nvPicPr>
        <p:blipFill>
          <a:blip r:embed="rId4" cstate="print"/>
          <a:srcRect l="52363" t="42400" r="20075"/>
          <a:stretch>
            <a:fillRect/>
          </a:stretch>
        </p:blipFill>
        <p:spPr bwMode="auto">
          <a:xfrm>
            <a:off x="6012160" y="1635646"/>
            <a:ext cx="2520280" cy="329183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28520" y="46599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  <p:pic>
        <p:nvPicPr>
          <p:cNvPr id="7" name="Picture 4" descr="http://3.bp.blogspot.com/-aIqFyv3PBuk/VGeNlkCaONI/AAAAAAABh4U/5rOj_zFonnA/s1600/imagenes-de-parejas-romantica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24328" y="4587974"/>
            <a:ext cx="14144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4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4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nastol.com.ua/pic/201105/1366x768/nastol.com.ua-16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5"/>
            <a:ext cx="9144000" cy="514093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19672" y="4115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  <a:t>Quiero oler tu cabello</a:t>
            </a:r>
            <a:br>
              <a:rPr lang="es-ES_tradnl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  <a:t>sentir la brisa de tu mar</a:t>
            </a:r>
            <a:endParaRPr lang="es-ES_tradnl" dirty="0">
              <a:solidFill>
                <a:schemeClr val="tx2">
                  <a:lumMod val="40000"/>
                  <a:lumOff val="60000"/>
                </a:schemeClr>
              </a:solidFill>
              <a:latin typeface="Algerian" pitchFamily="82" charset="0"/>
            </a:endParaRPr>
          </a:p>
        </p:txBody>
      </p:sp>
      <p:pic>
        <p:nvPicPr>
          <p:cNvPr id="4" name="Picture 2" descr="fotos de am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139702"/>
            <a:ext cx="5573489" cy="31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585304" y="46599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nes de amor"/>
          <p:cNvPicPr>
            <a:picLocks noChangeAspect="1" noChangeArrowheads="1"/>
          </p:cNvPicPr>
          <p:nvPr/>
        </p:nvPicPr>
        <p:blipFill>
          <a:blip r:embed="rId2" cstate="print"/>
          <a:srcRect b="8373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4115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pegarme a ti como un sello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que nadie logre despegar...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84504" y="477416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www.hdwallpapers.in/walls/moon_moment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4115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Quiero acariciar tu cuerpo</a:t>
            </a:r>
            <a:b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escuchar tu respiración</a:t>
            </a:r>
            <a:endParaRPr lang="es-ES_tradnl" dirty="0">
              <a:solidFill>
                <a:schemeClr val="tx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pic>
        <p:nvPicPr>
          <p:cNvPr id="4" name="Picture 2" descr="http://1.bp.blogspot.com/_EZ16vWYvHHg/TL8tMrQNZII/AAAAAAAASrw/VcG4y_7hJbs/s1600/www.FOTOFRONTERA.com-Ta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-40500"/>
            <a:ext cx="4291144" cy="51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revistadominical.com.ve/getattachment/4338ede3-eadb-4a3b-bb16-c97c30eeb44f/.aspx"/>
          <p:cNvPicPr>
            <a:picLocks noChangeAspect="1" noChangeArrowheads="1"/>
          </p:cNvPicPr>
          <p:nvPr/>
        </p:nvPicPr>
        <p:blipFill>
          <a:blip r:embed="rId4" cstate="print"/>
          <a:srcRect l="25594" r="10619"/>
          <a:stretch>
            <a:fillRect/>
          </a:stretch>
        </p:blipFill>
        <p:spPr bwMode="auto">
          <a:xfrm>
            <a:off x="5796136" y="3291830"/>
            <a:ext cx="3182134" cy="262806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297272" y="12347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k42.kn3.net/taringa/C/5/9/1/9/7/agente867/1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48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sentir tu dulce aliento</a:t>
            </a:r>
            <a:br>
              <a:rPr lang="es-ES_tradnl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y abrirte mi corazón...</a:t>
            </a:r>
            <a:endParaRPr lang="es-ES_tradnl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4" name="Picture 2" descr="http://www.fondos7.net/walls/1725/rostro-perfecto_1024x768.jpg"/>
          <p:cNvPicPr>
            <a:picLocks noChangeAspect="1" noChangeArrowheads="1"/>
          </p:cNvPicPr>
          <p:nvPr/>
        </p:nvPicPr>
        <p:blipFill>
          <a:blip r:embed="rId3" cstate="print"/>
          <a:srcRect l="62507"/>
          <a:stretch>
            <a:fillRect/>
          </a:stretch>
        </p:blipFill>
        <p:spPr bwMode="auto">
          <a:xfrm flipH="1">
            <a:off x="0" y="1059582"/>
            <a:ext cx="3241320" cy="48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513296" y="458797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k32.kn3.net/taringa/6/A/F/8/6/6/ChivitoPrimavera/FA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998" cy="514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03648" y="4115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Quiero volar contigo</a:t>
            </a:r>
            <a:br>
              <a:rPr lang="es-ES_tradnl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lgerian" pitchFamily="82" charset="0"/>
              </a:rPr>
              <a:t>verte siempre caminar</a:t>
            </a:r>
            <a:endParaRPr lang="es-ES_tradnl" dirty="0">
              <a:solidFill>
                <a:schemeClr val="accent6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pic>
        <p:nvPicPr>
          <p:cNvPr id="4" name="Picture 2" descr="http://casalita.files.wordpress.com/2013/08/brill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8904" y="1347614"/>
            <a:ext cx="3715096" cy="363603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12496" y="46599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photos.hdlandscapewallpaper.com/fantasia/dibujos/dibujos481.jpg"/>
          <p:cNvPicPr>
            <a:picLocks noChangeAspect="1" noChangeArrowheads="1"/>
          </p:cNvPicPr>
          <p:nvPr/>
        </p:nvPicPr>
        <p:blipFill>
          <a:blip r:embed="rId2" cstate="print"/>
          <a:srcRect t="23651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915816" y="12347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sentirme contigo vivo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y nunca dejar de soñar...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5" name="Picture 2" descr="http://3.bp.blogspot.com/-JIIeIWoArJ4/UQAXGvh9grI/AAAAAAAACQw/uPV2DZdDx-4/s1600/fotos-de-parejas-de-amor-junto-al-mar-abrazados.jpg"/>
          <p:cNvPicPr>
            <a:picLocks noChangeAspect="1" noChangeArrowheads="1"/>
          </p:cNvPicPr>
          <p:nvPr/>
        </p:nvPicPr>
        <p:blipFill>
          <a:blip r:embed="rId3" cstate="print"/>
          <a:srcRect l="18116" t="6780" r="7511" b="16940"/>
          <a:stretch>
            <a:fillRect/>
          </a:stretch>
        </p:blipFill>
        <p:spPr bwMode="auto">
          <a:xfrm>
            <a:off x="2195736" y="1563638"/>
            <a:ext cx="5616624" cy="357986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513296" y="12347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1080.photobucket.com/albums/j322/richgalaz/76ef050a-732d-4219-8993-90b54f7c9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25438"/>
            <a:ext cx="9144000" cy="54689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3507854"/>
            <a:ext cx="5400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lgerian" pitchFamily="82" charset="0"/>
              </a:rPr>
              <a:t>Quiero que nunca se apague tu luz</a:t>
            </a:r>
            <a:br>
              <a:rPr lang="es-ES_tradnl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Algerian" pitchFamily="82" charset="0"/>
              </a:rPr>
              <a:t>que alumbre cada día con mas fuerza</a:t>
            </a:r>
            <a:endParaRPr lang="es-ES_tradnl" dirty="0">
              <a:solidFill>
                <a:schemeClr val="accent3">
                  <a:lumMod val="40000"/>
                  <a:lumOff val="60000"/>
                </a:schemeClr>
              </a:solidFill>
              <a:latin typeface="Algerian" pitchFamily="82" charset="0"/>
            </a:endParaRPr>
          </a:p>
        </p:txBody>
      </p:sp>
      <p:pic>
        <p:nvPicPr>
          <p:cNvPr id="4" name="Picture 4" descr="http://api.ning.com/files/gp7FGGS4w7O0O2l*vtoIOaMFdBPWslAdtsFRoa91f7oDb6ytK1FNBxnDuOqB*Qr*ReArAZm7j-w2BB5haW7wCoAXBoFnU53L/MUJ.bmp?width=450"/>
          <p:cNvPicPr>
            <a:picLocks noChangeAspect="1" noChangeArrowheads="1"/>
          </p:cNvPicPr>
          <p:nvPr/>
        </p:nvPicPr>
        <p:blipFill>
          <a:blip r:embed="rId3" cstate="print"/>
          <a:srcRect l="48719"/>
          <a:stretch>
            <a:fillRect/>
          </a:stretch>
        </p:blipFill>
        <p:spPr bwMode="auto">
          <a:xfrm>
            <a:off x="3347864" y="699542"/>
            <a:ext cx="2198018" cy="269547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384504" y="46599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4.bp.blogspot.com/-UXLRWL1k3S4/TphS7I8ZsTI/AAAAAAAAAjw/G8eV_N8CD_U/s1600/MoonlightSerenade-08.jpg"/>
          <p:cNvPicPr>
            <a:picLocks noChangeAspect="1" noChangeArrowheads="1"/>
          </p:cNvPicPr>
          <p:nvPr/>
        </p:nvPicPr>
        <p:blipFill>
          <a:blip r:embed="rId2" cstate="print"/>
          <a:srcRect b="55179"/>
          <a:stretch>
            <a:fillRect/>
          </a:stretch>
        </p:blipFill>
        <p:spPr bwMode="auto">
          <a:xfrm>
            <a:off x="-36000" y="0"/>
            <a:ext cx="9180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422793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tan bella como el cielo azul</a:t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tan viva como la esperanza...</a:t>
            </a: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4" name="Picture 2" descr="http://www.alfredangelo.com/shared/images/disney/225_lg.jpg"/>
          <p:cNvPicPr>
            <a:picLocks noChangeAspect="1" noChangeArrowheads="1"/>
          </p:cNvPicPr>
          <p:nvPr/>
        </p:nvPicPr>
        <p:blipFill>
          <a:blip r:embed="rId3" cstate="print"/>
          <a:srcRect l="42920" t="5860" r="29864"/>
          <a:stretch>
            <a:fillRect/>
          </a:stretch>
        </p:blipFill>
        <p:spPr bwMode="auto">
          <a:xfrm>
            <a:off x="2483768" y="627534"/>
            <a:ext cx="1944216" cy="375818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585304" y="123478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aloim.org/alo/2014/02/fondos-hd-para-presentaciones-de-power-point.jpg"/>
          <p:cNvPicPr>
            <a:picLocks noChangeAspect="1" noChangeArrowheads="1"/>
          </p:cNvPicPr>
          <p:nvPr/>
        </p:nvPicPr>
        <p:blipFill>
          <a:blip r:embed="rId2" cstate="print"/>
          <a:srcRect b="25003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5048" y="915566"/>
            <a:ext cx="856895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Quiero abrazarte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sentir tu energía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quiero besarte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de noche y de día...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/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Quiero oler tu cabello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sentir la brisa de tu mar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pegarme a ti como un sello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y que nadie logre despegar...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/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Quiero acariciar tu cuerpo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escuchar tu respiración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sentir tu dulce aliento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y abrirte mi corazón...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</a:br>
            <a:endParaRPr lang="es-ES_tradnl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139952" y="91556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Quiero volar contigo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verte siempre caminar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sentirme contigo vivo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y nunca dejar de soñar...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/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Quiero que nunca se apague tu luz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que alumbre cada día con mas fuerza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tan bella como el cielo azul</a:t>
            </a:r>
            <a:b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</a:br>
            <a:r>
              <a:rPr lang="es-ES_tradnl" sz="1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tan viva como la esperanza</a:t>
            </a:r>
            <a:endParaRPr lang="es-ES_tradnl" sz="1600" dirty="0">
              <a:solidFill>
                <a:schemeClr val="tx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513296" y="458797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fondos-escritorio.org/wallpapers/2011/12/1366x768/fondo-para-escritorio-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5"/>
            <a:ext cx="9144000" cy="5140935"/>
          </a:xfrm>
          <a:prstGeom prst="rect">
            <a:avLst/>
          </a:prstGeom>
          <a:noFill/>
        </p:spPr>
      </p:pic>
      <p:pic>
        <p:nvPicPr>
          <p:cNvPr id="3074" name="Picture 2" descr="http://orig04.deviantart.net/917a/f/2013/245/7/4/luna_f_x__png_by_itziaperez12-d6ku9v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1333500"/>
            <a:ext cx="2543175" cy="3810000"/>
          </a:xfrm>
          <a:prstGeom prst="rect">
            <a:avLst/>
          </a:prstGeom>
          <a:noFill/>
        </p:spPr>
      </p:pic>
      <p:pic>
        <p:nvPicPr>
          <p:cNvPr id="4" name="Picture 6" descr="http://www.darten.es/wp-content/uploads/2014/06/lun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915566"/>
            <a:ext cx="1188000" cy="118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85200" y="915566"/>
            <a:ext cx="26372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Diseño </a:t>
            </a:r>
          </a:p>
          <a:p>
            <a:pPr algn="ctr"/>
            <a:r>
              <a:rPr lang="es-ES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María Teresa Espín  </a:t>
            </a:r>
          </a:p>
          <a:p>
            <a:pPr algn="ctr"/>
            <a:r>
              <a:rPr lang="es-ES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Música </a:t>
            </a:r>
          </a:p>
          <a:p>
            <a:pPr algn="ctr"/>
            <a:r>
              <a:rPr lang="es-ES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Beyoncé</a:t>
            </a:r>
            <a:r>
              <a:rPr lang="es-ES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  (Halo) </a:t>
            </a:r>
            <a:endParaRPr lang="es-ES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84504" y="458797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fondos7.net/wallpaper-original/wallpapers/el-universo-en-la-playa-6565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1.bp.blogspot.com/-2G01rOkCe6M/UqxzARySptI/AAAAAAAAQdY/w9_NGmqZ1vM/s1600/la-pasion.jpg"/>
          <p:cNvPicPr>
            <a:picLocks noChangeAspect="1" noChangeArrowheads="1"/>
          </p:cNvPicPr>
          <p:nvPr/>
        </p:nvPicPr>
        <p:blipFill>
          <a:blip r:embed="rId3" cstate="print"/>
          <a:srcRect l="6148" t="1640" r="2653" b="4907"/>
          <a:stretch>
            <a:fillRect/>
          </a:stretch>
        </p:blipFill>
        <p:spPr bwMode="auto">
          <a:xfrm>
            <a:off x="2987824" y="987574"/>
            <a:ext cx="5564840" cy="35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2" descr="http://curiosidades.batanga.com/sites/curiosidades.batanga.com/files/imagecache/primera/5-de-las-cosas-mas-grandes-del-univers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62569"/>
          </a:xfrm>
          <a:prstGeom prst="rect">
            <a:avLst/>
          </a:prstGeom>
          <a:noFill/>
        </p:spPr>
      </p:pic>
      <p:pic>
        <p:nvPicPr>
          <p:cNvPr id="5" name="Picture 2" descr="http://www.100hdwallpapers.com/wallpapers/2560x1600/moon_time-widescreen_wallpapers.jpg"/>
          <p:cNvPicPr>
            <a:picLocks noChangeAspect="1" noChangeArrowheads="1"/>
          </p:cNvPicPr>
          <p:nvPr/>
        </p:nvPicPr>
        <p:blipFill>
          <a:blip r:embed="rId5" cstate="print"/>
          <a:srcRect t="8379"/>
          <a:stretch>
            <a:fillRect/>
          </a:stretch>
        </p:blipFill>
        <p:spPr bwMode="auto">
          <a:xfrm>
            <a:off x="0" y="0"/>
            <a:ext cx="9144000" cy="5236046"/>
          </a:xfrm>
          <a:prstGeom prst="rect">
            <a:avLst/>
          </a:prstGeom>
          <a:noFill/>
        </p:spPr>
      </p:pic>
      <p:pic>
        <p:nvPicPr>
          <p:cNvPr id="2050" name="Picture 2" descr="http://es.fordesigner.com/imguploads/Image/cjbc/zcool/png20080526/121177712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1563638"/>
            <a:ext cx="468000" cy="468001"/>
          </a:xfrm>
          <a:prstGeom prst="rect">
            <a:avLst/>
          </a:prstGeom>
          <a:noFill/>
        </p:spPr>
      </p:pic>
      <p:pic>
        <p:nvPicPr>
          <p:cNvPr id="2052" name="Picture 4" descr="http://26.media.tumblr.com/tumblr_lf3o3vGmKs1qf95rmo1_400.jpg"/>
          <p:cNvPicPr>
            <a:picLocks noChangeAspect="1" noChangeArrowheads="1"/>
          </p:cNvPicPr>
          <p:nvPr/>
        </p:nvPicPr>
        <p:blipFill>
          <a:blip r:embed="rId7" cstate="print"/>
          <a:srcRect r="14951"/>
          <a:stretch>
            <a:fillRect/>
          </a:stretch>
        </p:blipFill>
        <p:spPr bwMode="auto">
          <a:xfrm>
            <a:off x="179512" y="571500"/>
            <a:ext cx="2592288" cy="45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532693" y="3867894"/>
            <a:ext cx="1104791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40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Imágenes </a:t>
            </a:r>
          </a:p>
          <a:p>
            <a:pPr algn="ctr"/>
            <a:r>
              <a:rPr lang="es-ES" sz="1400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Internet </a:t>
            </a:r>
          </a:p>
          <a:p>
            <a:pPr algn="ctr"/>
            <a:r>
              <a:rPr lang="es-ES" sz="140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2015</a:t>
            </a:r>
            <a:endParaRPr lang="es-ES" sz="1400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369280" y="267494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allpaperiz.com/wp-content/uploads/2014/09/night-beach-wallpaper-5-high.jpg"/>
          <p:cNvPicPr>
            <a:picLocks noChangeAspect="1" noChangeArrowheads="1"/>
          </p:cNvPicPr>
          <p:nvPr/>
        </p:nvPicPr>
        <p:blipFill>
          <a:blip r:embed="rId2" cstate="print"/>
          <a:srcRect t="16145" b="548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/>
        </p:spPr>
      </p:pic>
      <p:pic>
        <p:nvPicPr>
          <p:cNvPr id="1026" name="Picture 2" descr="http://static.viagrupo.com/thumbs/pellatos_PNG_464x464.png"/>
          <p:cNvPicPr>
            <a:picLocks noChangeAspect="1" noChangeArrowheads="1"/>
          </p:cNvPicPr>
          <p:nvPr/>
        </p:nvPicPr>
        <p:blipFill>
          <a:blip r:embed="rId3" cstate="print"/>
          <a:srcRect b="19765"/>
          <a:stretch>
            <a:fillRect/>
          </a:stretch>
        </p:blipFill>
        <p:spPr bwMode="auto">
          <a:xfrm>
            <a:off x="2627784" y="123478"/>
            <a:ext cx="3492000" cy="256026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84504" y="4659982"/>
            <a:ext cx="12788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Pps.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rush Script MT" pitchFamily="66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144</Words>
  <Application>Microsoft Office PowerPoint</Application>
  <PresentationFormat>Presentación en pantalla (16:9)</PresentationFormat>
  <Paragraphs>39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122</cp:revision>
  <dcterms:created xsi:type="dcterms:W3CDTF">2015-06-21T16:45:32Z</dcterms:created>
  <dcterms:modified xsi:type="dcterms:W3CDTF">2015-10-01T10:22:49Z</dcterms:modified>
</cp:coreProperties>
</file>