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6" r:id="rId3"/>
    <p:sldId id="271" r:id="rId4"/>
    <p:sldId id="298" r:id="rId5"/>
    <p:sldId id="261" r:id="rId6"/>
    <p:sldId id="272" r:id="rId7"/>
    <p:sldId id="273" r:id="rId8"/>
    <p:sldId id="265" r:id="rId9"/>
    <p:sldId id="267" r:id="rId10"/>
    <p:sldId id="275" r:id="rId11"/>
    <p:sldId id="268" r:id="rId12"/>
    <p:sldId id="276" r:id="rId13"/>
    <p:sldId id="278" r:id="rId14"/>
    <p:sldId id="279" r:id="rId15"/>
    <p:sldId id="281" r:id="rId16"/>
    <p:sldId id="282" r:id="rId17"/>
    <p:sldId id="284" r:id="rId18"/>
    <p:sldId id="336" r:id="rId19"/>
    <p:sldId id="337" r:id="rId20"/>
    <p:sldId id="334" r:id="rId21"/>
    <p:sldId id="335" r:id="rId22"/>
    <p:sldId id="285" r:id="rId23"/>
    <p:sldId id="338" r:id="rId24"/>
    <p:sldId id="339" r:id="rId25"/>
    <p:sldId id="274" r:id="rId26"/>
    <p:sldId id="290" r:id="rId27"/>
    <p:sldId id="340" r:id="rId28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CMWX2oBZYsar0khRFllYA==" hashData="QsEmieqF7maBH1mnrec+qR17av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4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4B36A-785D-43CD-A486-05E313C7CE1B}" type="datetimeFigureOut">
              <a:rPr lang="es-ES_tradnl" smtClean="0"/>
              <a:pPr/>
              <a:t>25/05/2015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0405-BA73-4773-871D-89AAFEC14E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4B36A-785D-43CD-A486-05E313C7CE1B}" type="datetimeFigureOut">
              <a:rPr lang="es-ES_tradnl" smtClean="0"/>
              <a:pPr/>
              <a:t>25/05/2015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0405-BA73-4773-871D-89AAFEC14E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4B36A-785D-43CD-A486-05E313C7CE1B}" type="datetimeFigureOut">
              <a:rPr lang="es-ES_tradnl" smtClean="0"/>
              <a:pPr/>
              <a:t>25/05/2015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0405-BA73-4773-871D-89AAFEC14E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4B36A-785D-43CD-A486-05E313C7CE1B}" type="datetimeFigureOut">
              <a:rPr lang="es-ES_tradnl" smtClean="0"/>
              <a:pPr/>
              <a:t>25/05/2015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0405-BA73-4773-871D-89AAFEC14E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4B36A-785D-43CD-A486-05E313C7CE1B}" type="datetimeFigureOut">
              <a:rPr lang="es-ES_tradnl" smtClean="0"/>
              <a:pPr/>
              <a:t>25/05/2015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0405-BA73-4773-871D-89AAFEC14E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4B36A-785D-43CD-A486-05E313C7CE1B}" type="datetimeFigureOut">
              <a:rPr lang="es-ES_tradnl" smtClean="0"/>
              <a:pPr/>
              <a:t>25/05/2015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0405-BA73-4773-871D-89AAFEC14E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4B36A-785D-43CD-A486-05E313C7CE1B}" type="datetimeFigureOut">
              <a:rPr lang="es-ES_tradnl" smtClean="0"/>
              <a:pPr/>
              <a:t>25/05/2015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0405-BA73-4773-871D-89AAFEC14E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4B36A-785D-43CD-A486-05E313C7CE1B}" type="datetimeFigureOut">
              <a:rPr lang="es-ES_tradnl" smtClean="0"/>
              <a:pPr/>
              <a:t>25/05/2015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0405-BA73-4773-871D-89AAFEC14E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4B36A-785D-43CD-A486-05E313C7CE1B}" type="datetimeFigureOut">
              <a:rPr lang="es-ES_tradnl" smtClean="0"/>
              <a:pPr/>
              <a:t>25/05/2015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0405-BA73-4773-871D-89AAFEC14E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4B36A-785D-43CD-A486-05E313C7CE1B}" type="datetimeFigureOut">
              <a:rPr lang="es-ES_tradnl" smtClean="0"/>
              <a:pPr/>
              <a:t>25/05/2015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0405-BA73-4773-871D-89AAFEC14E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4B36A-785D-43CD-A486-05E313C7CE1B}" type="datetimeFigureOut">
              <a:rPr lang="es-ES_tradnl" smtClean="0"/>
              <a:pPr/>
              <a:t>25/05/2015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B0405-BA73-4773-871D-89AAFEC14E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4B36A-785D-43CD-A486-05E313C7CE1B}" type="datetimeFigureOut">
              <a:rPr lang="es-ES_tradnl" smtClean="0"/>
              <a:pPr/>
              <a:t>25/05/2015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B0405-BA73-4773-871D-89AAFEC14E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5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jpeg"/><Relationship Id="rId4" Type="http://schemas.openxmlformats.org/officeDocument/2006/relationships/image" Target="../media/image7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2.png"/><Relationship Id="rId10" Type="http://schemas.openxmlformats.org/officeDocument/2006/relationships/image" Target="../media/image9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powerpoint marró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000"/>
          </a:xfrm>
          <a:prstGeom prst="rect">
            <a:avLst/>
          </a:prstGeom>
          <a:noFill/>
        </p:spPr>
      </p:pic>
      <p:pic>
        <p:nvPicPr>
          <p:cNvPr id="5" name="Picture 2" descr="http://i0.tagstat.com/p1/0/eIzvd-BbDUboCLwIrLqzH4WEghXCDli1p6FAIgQHUFNXkZHbt1zlvg==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17172" y="-4500"/>
            <a:ext cx="7726828" cy="51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http://4.bp.blogspot.com/-VzpL3E6VB40/TVQfKasEBsI/AAAAAAAAxlc/5U7qYPM-FOY/s400/E%252B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987574"/>
            <a:ext cx="1263719" cy="1188000"/>
          </a:xfrm>
          <a:prstGeom prst="rect">
            <a:avLst/>
          </a:prstGeom>
          <a:noFill/>
        </p:spPr>
      </p:pic>
      <p:pic>
        <p:nvPicPr>
          <p:cNvPr id="7" name="Picture 4" descr="http://2.bp.blogspot.com/-s_HY4WKQQj8/TVQc_2rQyyI/AAAAAAAAxjg/IM_8HWpmSvI/s400/T%252B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195486"/>
            <a:ext cx="1503674" cy="1188000"/>
          </a:xfrm>
          <a:prstGeom prst="rect">
            <a:avLst/>
          </a:prstGeom>
          <a:noFill/>
        </p:spPr>
      </p:pic>
      <p:pic>
        <p:nvPicPr>
          <p:cNvPr id="8" name="Picture 8" descr="http://2.bp.blogspot.com/-OqS3V6vNnMM/TVQfj4w0FuI/AAAAAAAAxl8/UrGbyF7g3LM/s400/A%252B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2571750"/>
            <a:ext cx="1578880" cy="1188000"/>
          </a:xfrm>
          <a:prstGeom prst="rect">
            <a:avLst/>
          </a:prstGeom>
          <a:noFill/>
        </p:spPr>
      </p:pic>
      <p:pic>
        <p:nvPicPr>
          <p:cNvPr id="9" name="Picture 10" descr="http://1.bp.blogspot.com/-1l-mn-Vr29g/TVQeQLCepsI/AAAAAAAAxkY/TsfGXDrp4vM/s400/M%252B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3291830"/>
            <a:ext cx="1244048" cy="1188000"/>
          </a:xfrm>
          <a:prstGeom prst="rect">
            <a:avLst/>
          </a:prstGeom>
          <a:noFill/>
        </p:spPr>
      </p:pic>
      <p:pic>
        <p:nvPicPr>
          <p:cNvPr id="10" name="Picture 12" descr="http://4.bp.blogspot.com/-7oI2BOVyVnw/TVQdlfxcqhI/AAAAAAAAxkI/QvQtaJaE_Dg/s400/O%252B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696" y="3991500"/>
            <a:ext cx="1387936" cy="1152000"/>
          </a:xfrm>
          <a:prstGeom prst="rect">
            <a:avLst/>
          </a:prstGeom>
          <a:noFill/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7164288" y="4587974"/>
            <a:ext cx="187220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es-ES_tradnl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kumimoji="0" lang="es-ES_tradnl" sz="1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000">
    <p:fade/>
    <p:sndAc>
      <p:stSnd>
        <p:snd r:embed="rId2" name="Te amo (larga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s.forwallpaper.com/files/images/4/4021/4021ce43/458734/champagne-and-flow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4578" name="Picture 2" descr="http://www.drive.com.ar/Resources/Images/flores%20blancas627-15356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11510"/>
            <a:ext cx="2105025" cy="1657351"/>
          </a:xfrm>
          <a:prstGeom prst="rect">
            <a:avLst/>
          </a:prstGeom>
          <a:noFill/>
        </p:spPr>
      </p:pic>
      <p:pic>
        <p:nvPicPr>
          <p:cNvPr id="24580" name="Picture 4" descr="http://www.gabitos.com/DETALLITOSCRISTIANOS/images/destellos_flores_orquideas_blanc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07500"/>
            <a:ext cx="4388058" cy="1836000"/>
          </a:xfrm>
          <a:prstGeom prst="rect">
            <a:avLst/>
          </a:prstGeom>
          <a:noFill/>
        </p:spPr>
      </p:pic>
      <p:pic>
        <p:nvPicPr>
          <p:cNvPr id="5" name="Picture 2" descr="http://www.drive.com.ar/Resources/Images/flores%20blancas627-15356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699542"/>
            <a:ext cx="2105025" cy="1657351"/>
          </a:xfrm>
          <a:prstGeom prst="rect">
            <a:avLst/>
          </a:prstGeom>
          <a:noFill/>
        </p:spPr>
      </p:pic>
      <p:pic>
        <p:nvPicPr>
          <p:cNvPr id="6" name="Picture 2" descr="http://www.drive.com.ar/Resources/Images/flores%20blancas627-15356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779662"/>
            <a:ext cx="2105025" cy="1657351"/>
          </a:xfrm>
          <a:prstGeom prst="rect">
            <a:avLst/>
          </a:prstGeom>
          <a:noFill/>
        </p:spPr>
      </p:pic>
      <p:pic>
        <p:nvPicPr>
          <p:cNvPr id="2" name="Picture 2" descr="http://www.fondoswiki.com/Uploads/fondoswiki.com/Resoluciones/1283-1680x1050.jpg"/>
          <p:cNvPicPr>
            <a:picLocks noChangeAspect="1" noChangeArrowheads="1"/>
          </p:cNvPicPr>
          <p:nvPr/>
        </p:nvPicPr>
        <p:blipFill>
          <a:blip r:embed="rId5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812360" y="4587974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rgbClr val="FF0000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rgbClr val="FF0000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piernas imágenes, Ferguson Stacy fondos de pantalla, pulseras, zapatos vector fondos, material marrón"/>
          <p:cNvPicPr>
            <a:picLocks noChangeAspect="1" noChangeArrowheads="1"/>
          </p:cNvPicPr>
          <p:nvPr/>
        </p:nvPicPr>
        <p:blipFill>
          <a:blip r:embed="rId2" cstate="print"/>
          <a:srcRect t="2850"/>
          <a:stretch>
            <a:fillRect/>
          </a:stretch>
        </p:blipFill>
        <p:spPr bwMode="auto">
          <a:xfrm>
            <a:off x="899592" y="0"/>
            <a:ext cx="7015980" cy="511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072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27534"/>
            <a:ext cx="3600450" cy="466726"/>
          </a:xfrm>
          <a:prstGeom prst="rect">
            <a:avLst/>
          </a:prstGeom>
          <a:noFill/>
        </p:spPr>
      </p:pic>
      <p:pic>
        <p:nvPicPr>
          <p:cNvPr id="23554" name="Picture 2" descr="http://www.fondoswiki.com/Uploads/fondoswiki.com/ImagenesGrandes/amor-eterno.jpg"/>
          <p:cNvPicPr>
            <a:picLocks noChangeAspect="1" noChangeArrowheads="1"/>
          </p:cNvPicPr>
          <p:nvPr/>
        </p:nvPicPr>
        <p:blipFill>
          <a:blip r:embed="rId4" cstate="print"/>
          <a:srcRect t="21000" b="4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84368" y="4587974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rgbClr val="FF0000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rgbClr val="FF0000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3.bp.blogspot.com/-Mo0fKTCK2Wo/UNt4TAdZDJI/AAAAAAAAFVs/X0-M4SiA5tE/s1600/Navidad%2520(14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0"/>
            <a:ext cx="9252520" cy="5184000"/>
          </a:xfrm>
          <a:prstGeom prst="rect">
            <a:avLst/>
          </a:prstGeom>
          <a:noFill/>
        </p:spPr>
      </p:pic>
      <p:pic>
        <p:nvPicPr>
          <p:cNvPr id="11266" name="Picture 2" descr="https://i.ytimg.com/vi/z1CEHKVNP84/hqdefault.jpg"/>
          <p:cNvPicPr>
            <a:picLocks noChangeAspect="1" noChangeArrowheads="1"/>
          </p:cNvPicPr>
          <p:nvPr/>
        </p:nvPicPr>
        <p:blipFill>
          <a:blip r:embed="rId3" cstate="print"/>
          <a:srcRect l="12600" t="6300" b="5501"/>
          <a:stretch>
            <a:fillRect/>
          </a:stretch>
        </p:blipFill>
        <p:spPr bwMode="auto">
          <a:xfrm>
            <a:off x="4499992" y="987574"/>
            <a:ext cx="3995936" cy="302433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9698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507854"/>
            <a:ext cx="4067175" cy="390526"/>
          </a:xfrm>
          <a:prstGeom prst="rect">
            <a:avLst/>
          </a:prstGeom>
          <a:noFill/>
        </p:spPr>
      </p:pic>
      <p:pic>
        <p:nvPicPr>
          <p:cNvPr id="22532" name="Picture 4" descr="carelys galvis - Google+"/>
          <p:cNvPicPr>
            <a:picLocks noChangeAspect="1" noChangeArrowheads="1"/>
          </p:cNvPicPr>
          <p:nvPr/>
        </p:nvPicPr>
        <p:blipFill>
          <a:blip r:embed="rId5" cstate="print"/>
          <a:srcRect t="22050" r="-1187"/>
          <a:stretch>
            <a:fillRect/>
          </a:stretch>
        </p:blipFill>
        <p:spPr bwMode="auto">
          <a:xfrm>
            <a:off x="-108520" y="0"/>
            <a:ext cx="9433048" cy="534583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1520" y="4774168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rgbClr val="FF0000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rgbClr val="FF0000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hachevideo.files.wordpress.com/2013/09/10-video-boda-elda-noelia-y-fr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2.bp.blogspot.com/-f2qyYF0yTmc/Tt6KBqLWjWI/AAAAAAAABtc/_WZRfaZVNZg/s1600/5646+%2528Copiar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12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03848" y="365187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rgbClr val="7030A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55776" y="372387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pic>
        <p:nvPicPr>
          <p:cNvPr id="22530" name="Picture 2" descr="http://1.bp.blogspot.com/-mMQ9Q8dYtD0/UPUQUqCjbTI/AAAAAAAAs8Q/DYx9eiRnZl8/s1600/hearts,stars,corazones%2Bde%2Bestrellas,png,san%2Bvalentin,amor%2B(3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1419622"/>
            <a:ext cx="2016224" cy="1656184"/>
          </a:xfrm>
          <a:prstGeom prst="rect">
            <a:avLst/>
          </a:prstGeom>
          <a:noFill/>
        </p:spPr>
      </p:pic>
      <p:pic>
        <p:nvPicPr>
          <p:cNvPr id="27652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3579862"/>
            <a:ext cx="4191000" cy="447675"/>
          </a:xfrm>
          <a:prstGeom prst="rect">
            <a:avLst/>
          </a:prstGeom>
          <a:noFill/>
        </p:spPr>
      </p:pic>
      <p:pic>
        <p:nvPicPr>
          <p:cNvPr id="21508" name="Picture 4" descr="http://wall.fondosdeamor.org/2013/06/original/flores-romanticas-251.jpg"/>
          <p:cNvPicPr>
            <a:picLocks noChangeAspect="1" noChangeArrowheads="1"/>
          </p:cNvPicPr>
          <p:nvPr/>
        </p:nvPicPr>
        <p:blipFill>
          <a:blip r:embed="rId6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707904" y="4731990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chemeClr val="accent2">
                  <a:lumMod val="40000"/>
                  <a:lumOff val="60000"/>
                </a:schemeClr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musicaparaboda.es/wp-content/uploads/2014/10/romantic-couple-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627534"/>
            <a:ext cx="4600575" cy="428626"/>
          </a:xfrm>
          <a:prstGeom prst="rect">
            <a:avLst/>
          </a:prstGeom>
          <a:noFill/>
        </p:spPr>
      </p:pic>
      <p:pic>
        <p:nvPicPr>
          <p:cNvPr id="20482" name="Picture 2" descr="http://1.bp.blogspot.com/-7DNQFIjQiSc/UldjhIqGtDI/AAAAAAAAAfA/p51M4Gout_8/s1600/imagenes+en+HD+(125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9512" y="4659982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chemeClr val="accent4">
                  <a:lumMod val="60000"/>
                  <a:lumOff val="40000"/>
                </a:schemeClr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buelitos\Desktop\PROGRAMAS TRABAJO\COSAS PARA PPS\IMAGENES PPS\FONDOS HD\15493680b0ddf0a3e99639aecd332bbde7a2ce1b[1]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8194" name="Picture 2" descr="https://i1.ytimg.com/vi/dXPDoWq_PHw/hqdefault.jpg"/>
          <p:cNvPicPr>
            <a:picLocks noChangeAspect="1" noChangeArrowheads="1"/>
          </p:cNvPicPr>
          <p:nvPr/>
        </p:nvPicPr>
        <p:blipFill>
          <a:blip r:embed="rId3" cstate="print"/>
          <a:srcRect l="28350" t="10500" r="10226" b="13901"/>
          <a:stretch>
            <a:fillRect/>
          </a:stretch>
        </p:blipFill>
        <p:spPr bwMode="auto">
          <a:xfrm>
            <a:off x="107504" y="627534"/>
            <a:ext cx="2808312" cy="2592288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5602" name="Picture 2" descr="http://r59.cooltext.com/rendered/cooltext11894266969396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4155926"/>
            <a:ext cx="3705225" cy="485775"/>
          </a:xfrm>
          <a:prstGeom prst="rect">
            <a:avLst/>
          </a:prstGeom>
          <a:noFill/>
        </p:spPr>
      </p:pic>
      <p:pic>
        <p:nvPicPr>
          <p:cNvPr id="6" name="Picture 4" descr="http://caroladiva.c.a.pic.centerblog.net/o/107ef25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28001" y="0"/>
            <a:ext cx="6815999" cy="5112000"/>
          </a:xfrm>
          <a:prstGeom prst="rect">
            <a:avLst/>
          </a:prstGeom>
          <a:noFill/>
        </p:spPr>
      </p:pic>
      <p:pic>
        <p:nvPicPr>
          <p:cNvPr id="19458" name="Picture 2" descr="imagenes de montaña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6000" y="-29218"/>
            <a:ext cx="9180000" cy="517271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51520" y="4587974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chemeClr val="bg1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postales-de-amor.com.ar/wallpaper-original/wallpapers/pareja-romantica-en-el-parque-10113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651870"/>
            <a:ext cx="3971925" cy="371475"/>
          </a:xfrm>
          <a:prstGeom prst="rect">
            <a:avLst/>
          </a:prstGeom>
          <a:noFill/>
        </p:spPr>
      </p:pic>
      <p:pic>
        <p:nvPicPr>
          <p:cNvPr id="18434" name="Picture 2" descr="http://i43.tinypic.com/23j0nlh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-308570"/>
            <a:ext cx="3744000" cy="1713920"/>
          </a:xfrm>
          <a:prstGeom prst="rect">
            <a:avLst/>
          </a:prstGeom>
          <a:noFill/>
        </p:spPr>
      </p:pic>
      <p:pic>
        <p:nvPicPr>
          <p:cNvPr id="3" name="Picture 2" descr="http://www.fondoswiki.com/Uploads/fondoswiki.com/ImagenesGrandes/electrocardiograma-de-amor.jpg"/>
          <p:cNvPicPr>
            <a:picLocks noChangeAspect="1" noChangeArrowheads="1"/>
          </p:cNvPicPr>
          <p:nvPr/>
        </p:nvPicPr>
        <p:blipFill>
          <a:blip r:embed="rId5" cstate="print"/>
          <a:srcRect t="10500" b="14951"/>
          <a:stretch>
            <a:fillRect/>
          </a:stretch>
        </p:blipFill>
        <p:spPr bwMode="auto">
          <a:xfrm>
            <a:off x="0" y="-4500"/>
            <a:ext cx="9207371" cy="51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9512" y="4587974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rgbClr val="FF0000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rgbClr val="FF0000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1.bp.blogspot.com/-wizph761Tyc/UO4L7ZPxZhI/AAAAAAAACCg/Zw6ezyLFSWQ/s1600/fotos-de-mujeres-romanticas.jpg"/>
          <p:cNvPicPr>
            <a:picLocks noChangeAspect="1" noChangeArrowheads="1"/>
          </p:cNvPicPr>
          <p:nvPr/>
        </p:nvPicPr>
        <p:blipFill>
          <a:blip r:embed="rId2" cstate="print"/>
          <a:srcRect b="18404"/>
          <a:stretch>
            <a:fillRect/>
          </a:stretch>
        </p:blipFill>
        <p:spPr bwMode="auto">
          <a:xfrm>
            <a:off x="0" y="-452586"/>
            <a:ext cx="9144000" cy="5596086"/>
          </a:xfrm>
          <a:prstGeom prst="rect">
            <a:avLst/>
          </a:prstGeom>
          <a:noFill/>
        </p:spPr>
      </p:pic>
      <p:pic>
        <p:nvPicPr>
          <p:cNvPr id="17410" name="Picture 2" descr="http://1.bp.blogspot.com/-aLoKYnAjNRU/VFeBZNyBmeI/AAAAAAAC6mc/42ea9UGJaEg/s1600/53%2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-164554"/>
            <a:ext cx="2586465" cy="4968000"/>
          </a:xfrm>
          <a:prstGeom prst="rect">
            <a:avLst/>
          </a:prstGeom>
          <a:noFill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371950"/>
            <a:ext cx="3495675" cy="5238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956376" y="123478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rgbClr val="FFFF00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rgbClr val="FFFF00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fondobook.com/wp-content/uploads/2012/04/fondo_hd_43_kristen_stewart_taylor_lautner_crepusculo.jpg"/>
          <p:cNvPicPr>
            <a:picLocks noChangeAspect="1" noChangeArrowheads="1"/>
          </p:cNvPicPr>
          <p:nvPr/>
        </p:nvPicPr>
        <p:blipFill>
          <a:blip r:embed="rId2" cstate="print"/>
          <a:srcRect t="13949" b="11054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2859782"/>
            <a:ext cx="247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2253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443958"/>
            <a:ext cx="4181475" cy="428626"/>
          </a:xfrm>
          <a:prstGeom prst="rect">
            <a:avLst/>
          </a:prstGeom>
          <a:noFill/>
        </p:spPr>
      </p:pic>
      <p:pic>
        <p:nvPicPr>
          <p:cNvPr id="16386" name="Picture 2" descr="http://www.nastol.com.ua/pic/201110/1920x1080/nastol.com.ua-82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172400" y="4659982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rgbClr val="FFFF00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rgbClr val="FFFF00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buelitos\Desktop\PROGRAMAS TRABAJO\COSAS PARA PPS\IMAGENES PPS\VARIOS\tumblr_static_free-mila-kunis-wallpaper-hd[1]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150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299942"/>
            <a:ext cx="3886200" cy="428626"/>
          </a:xfrm>
          <a:prstGeom prst="rect">
            <a:avLst/>
          </a:prstGeom>
          <a:noFill/>
        </p:spPr>
      </p:pic>
      <p:pic>
        <p:nvPicPr>
          <p:cNvPr id="15362" name="Picture 2" descr="http://www.sfondipertutti.it/pics/fantasie007_1024.jpg"/>
          <p:cNvPicPr>
            <a:picLocks noChangeAspect="1" noChangeArrowheads="1"/>
          </p:cNvPicPr>
          <p:nvPr/>
        </p:nvPicPr>
        <p:blipFill>
          <a:blip r:embed="rId4" cstate="print"/>
          <a:srcRect t="22050"/>
          <a:stretch>
            <a:fillRect/>
          </a:stretch>
        </p:blipFill>
        <p:spPr bwMode="auto">
          <a:xfrm>
            <a:off x="0" y="-202332"/>
            <a:ext cx="9144000" cy="534583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028384" y="123478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accent4">
                    <a:lumMod val="75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chemeClr val="accent4">
                  <a:lumMod val="75000"/>
                </a:schemeClr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allfons.ru/pic/201201/1366x768/allfons.ru-43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10"/>
            <a:ext cx="9144000" cy="5140990"/>
          </a:xfrm>
          <a:prstGeom prst="rect">
            <a:avLst/>
          </a:prstGeom>
          <a:noFill/>
        </p:spPr>
      </p:pic>
      <p:pic>
        <p:nvPicPr>
          <p:cNvPr id="3" name="Picture 2" descr="C:\Users\abuelitos\Desktop\PROGRAMAS TRABAJO\COSAS PARA PPS\IMAGENES PPS\VARIOS\estrellado-noche-desnudo-muje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6768000" cy="507770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443958"/>
            <a:ext cx="3943350" cy="361951"/>
          </a:xfrm>
          <a:prstGeom prst="rect">
            <a:avLst/>
          </a:prstGeom>
          <a:noFill/>
        </p:spPr>
      </p:pic>
      <p:pic>
        <p:nvPicPr>
          <p:cNvPr id="5" name="Picture 2" descr="http://www.playcast.ru/uploads/2015/02/05/1195567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0" y="-164554"/>
            <a:ext cx="2488433" cy="266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9512" y="4587974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rgbClr val="FFFF00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rgbClr val="FFFF00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fondos7.net/wallpaper-original/wallpapers/tarde-de-amor-3557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4338" name="Picture 2" descr="7XD_6Js20uS3cJJ7WAgkLZYVZYaX5om3ORDM9NOJ"/>
          <p:cNvPicPr>
            <a:picLocks noChangeAspect="1" noChangeArrowheads="1"/>
          </p:cNvPicPr>
          <p:nvPr/>
        </p:nvPicPr>
        <p:blipFill>
          <a:blip r:embed="rId3" cstate="print"/>
          <a:srcRect t="-2106" r="1398"/>
          <a:stretch>
            <a:fillRect/>
          </a:stretch>
        </p:blipFill>
        <p:spPr bwMode="auto">
          <a:xfrm>
            <a:off x="6516216" y="1563638"/>
            <a:ext cx="2520280" cy="349195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3723878"/>
            <a:ext cx="3752850" cy="43815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9512" y="4659982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rgbClr val="FFFF00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rgbClr val="FFFF00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fondosdepantallahdgratis.net/wallpaper-original/wallpapers/extraterrestres-fondo-de-pantalla-lago-del-amor-153557-17816.jpg"/>
          <p:cNvPicPr>
            <a:picLocks noChangeAspect="1" noChangeArrowheads="1"/>
          </p:cNvPicPr>
          <p:nvPr/>
        </p:nvPicPr>
        <p:blipFill>
          <a:blip r:embed="rId2" cstate="print"/>
          <a:srcRect t="42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3314" name="Picture 2" descr="1JwszjNdK087KSGe6C0aPNkE8GmRcMZDgKIgIeW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555526"/>
            <a:ext cx="3420000" cy="445769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843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939902"/>
            <a:ext cx="3886200" cy="476250"/>
          </a:xfrm>
          <a:prstGeom prst="rect">
            <a:avLst/>
          </a:prstGeom>
          <a:noFill/>
        </p:spPr>
      </p:pic>
      <p:pic>
        <p:nvPicPr>
          <p:cNvPr id="12290" name="Picture 2" descr="corazon en fond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9" y="-1"/>
            <a:ext cx="9144019" cy="51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028384" y="4587974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chemeClr val="accent2">
                  <a:lumMod val="60000"/>
                  <a:lumOff val="40000"/>
                </a:schemeClr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abuelitos\Descargas\ImagenesEnHD.Net_14-de-febrero-de-2014-dia-del-y-de-la-amistad_2880x1800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363838"/>
            <a:ext cx="1885950" cy="514351"/>
          </a:xfrm>
          <a:prstGeom prst="rect">
            <a:avLst/>
          </a:prstGeom>
          <a:noFill/>
        </p:spPr>
      </p:pic>
      <p:pic>
        <p:nvPicPr>
          <p:cNvPr id="11268" name="Picture 4" descr="http://2.bp.blogspot.com/-4g1oosYkOsc/UL2Q4JxCGKI/AAAAAAAAnzo/q-hf-Pipi60/s1600/fuegos+artificiales+a%C3%B1o+nuevo,+festejos,+png+(2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11510"/>
            <a:ext cx="3024000" cy="2867745"/>
          </a:xfrm>
          <a:prstGeom prst="rect">
            <a:avLst/>
          </a:prstGeom>
          <a:noFill/>
        </p:spPr>
      </p:pic>
      <p:pic>
        <p:nvPicPr>
          <p:cNvPr id="11270" name="Picture 6" descr="http://quecocinar.info/wp-content/uploads/2013/12/FUEGOS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95486"/>
            <a:ext cx="2906176" cy="399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956376" y="4659982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rgbClr val="FFFF00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rgbClr val="FFFF00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3000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112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112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vimg.tu.tv/imagenes/videos/e/l/el-verdadero-amor-perdona-hd_imagenGrand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638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651870"/>
            <a:ext cx="3143250" cy="381001"/>
          </a:xfrm>
          <a:prstGeom prst="rect">
            <a:avLst/>
          </a:prstGeom>
          <a:noFill/>
        </p:spPr>
      </p:pic>
      <p:pic>
        <p:nvPicPr>
          <p:cNvPr id="10242" name="Picture 2" descr="http://www.10fondos.com/wp-content/uploads/2013/05/Fondos-de-pantalla-de-amor-en-HD-88.jpg"/>
          <p:cNvPicPr>
            <a:picLocks noChangeAspect="1" noChangeArrowheads="1"/>
          </p:cNvPicPr>
          <p:nvPr/>
        </p:nvPicPr>
        <p:blipFill>
          <a:blip r:embed="rId4" cstate="print"/>
          <a:srcRect t="6659" b="334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9512" y="4659982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chemeClr val="tx1">
                  <a:lumMod val="50000"/>
                  <a:lumOff val="50000"/>
                </a:schemeClr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blog.chainmen.com/wp-content/archivos/alucine/alucine010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074" name="Picture 2" descr="http://image.hotdog.hu/user/Ibolyax/magazin/43dLieXCDLKJbPOm19Kq-fC5X58ZhOqgn-DFFWCadstJh_gOWx8C1A-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95486"/>
            <a:ext cx="3416450" cy="47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915566"/>
            <a:ext cx="4857750" cy="4857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9512" y="4587974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chemeClr val="accent2">
                  <a:lumMod val="75000"/>
                </a:schemeClr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fondosdepantallahdgratis.co/wallpaper-original/wallpapers/paisajes-descargar-fondos-de-pantalla-entrada-jardin-hermosa-hd-widescreen-84712-14604.jpg"/>
          <p:cNvPicPr>
            <a:picLocks noChangeAspect="1" noChangeArrowheads="1"/>
          </p:cNvPicPr>
          <p:nvPr/>
        </p:nvPicPr>
        <p:blipFill>
          <a:blip r:embed="rId2" cstate="print"/>
          <a:srcRect t="9701" b="1529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i0.tagstat.com/p1/0/ubCfrANBYscxDgZyPTfSphtJ1HMh7JMCx1GYR2rroQAh3ZGiGL91jQ==.jpg"/>
          <p:cNvPicPr>
            <a:picLocks noChangeAspect="1" noChangeArrowheads="1"/>
          </p:cNvPicPr>
          <p:nvPr/>
        </p:nvPicPr>
        <p:blipFill>
          <a:blip r:embed="rId3" cstate="print"/>
          <a:srcRect l="4535" t="28822" r="29961"/>
          <a:stretch>
            <a:fillRect/>
          </a:stretch>
        </p:blipFill>
        <p:spPr bwMode="auto">
          <a:xfrm>
            <a:off x="611560" y="987574"/>
            <a:ext cx="2592288" cy="4227934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4443958"/>
            <a:ext cx="5172075" cy="485775"/>
          </a:xfrm>
          <a:prstGeom prst="rect">
            <a:avLst/>
          </a:prstGeom>
          <a:noFill/>
        </p:spPr>
      </p:pic>
      <p:pic>
        <p:nvPicPr>
          <p:cNvPr id="11" name="Picture 2" descr="http://hombreselegantes.com/wp-content/uploads/2012/09/trajes-elegantes-para-hombres3.jpg"/>
          <p:cNvPicPr>
            <a:picLocks noChangeAspect="1" noChangeArrowheads="1"/>
          </p:cNvPicPr>
          <p:nvPr/>
        </p:nvPicPr>
        <p:blipFill>
          <a:blip r:embed="rId5" cstate="print"/>
          <a:srcRect l="-662" r="52437"/>
          <a:stretch>
            <a:fillRect/>
          </a:stretch>
        </p:blipFill>
        <p:spPr bwMode="auto">
          <a:xfrm>
            <a:off x="2267744" y="-92546"/>
            <a:ext cx="1142996" cy="284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8196" name="Picture 4" descr="http://i.imgur.com/9uylR4M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22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79512" y="4774168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chemeClr val="accent4">
                  <a:lumMod val="20000"/>
                  <a:lumOff val="80000"/>
                </a:schemeClr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2" descr="Paisajes Tristes De Amor H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37892" name="Picture 4" descr="http://paisajesbonitos.net/wp-content/uploads/2014/04/paisajes-bonitos-para-fondo-de-pantalla-9.jpg"/>
          <p:cNvPicPr>
            <a:picLocks noChangeAspect="1" noChangeArrowheads="1"/>
          </p:cNvPicPr>
          <p:nvPr/>
        </p:nvPicPr>
        <p:blipFill>
          <a:blip r:embed="rId2" cstate="print"/>
          <a:srcRect t="8999" b="1600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7894" name="Picture 6" descr="https://fs01.androidpit.info/a/21/9c/kiss-live-wallpaper-219ca3-h900.jpg"/>
          <p:cNvPicPr>
            <a:picLocks noChangeAspect="1" noChangeArrowheads="1"/>
          </p:cNvPicPr>
          <p:nvPr/>
        </p:nvPicPr>
        <p:blipFill>
          <a:blip r:embed="rId3" cstate="print"/>
          <a:srcRect t="3360" b="8160"/>
          <a:stretch>
            <a:fillRect/>
          </a:stretch>
        </p:blipFill>
        <p:spPr bwMode="auto">
          <a:xfrm>
            <a:off x="6552000" y="1064338"/>
            <a:ext cx="2592000" cy="407916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3651870"/>
            <a:ext cx="1885950" cy="514351"/>
          </a:xfrm>
          <a:prstGeom prst="rect">
            <a:avLst/>
          </a:prstGeom>
          <a:noFill/>
        </p:spPr>
      </p:pic>
      <p:pic>
        <p:nvPicPr>
          <p:cNvPr id="6" name="Picture 2" descr="http://imageneshd.org/wp-content/uploads/2014/12/playa-y-arena-imagen-hd.jpg"/>
          <p:cNvPicPr>
            <a:picLocks noChangeAspect="1" noChangeArrowheads="1"/>
          </p:cNvPicPr>
          <p:nvPr/>
        </p:nvPicPr>
        <p:blipFill>
          <a:blip r:embed="rId5" cstate="print"/>
          <a:srcRect b="8445"/>
          <a:stretch>
            <a:fillRect/>
          </a:stretch>
        </p:blipFill>
        <p:spPr bwMode="auto">
          <a:xfrm>
            <a:off x="0" y="-98665"/>
            <a:ext cx="9144000" cy="524216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79512" y="4659982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rgbClr val="FFFF00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rgbClr val="FFFF00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img11.hostingpics.net/pics/955285ALAN1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20000"/>
          </a:xfrm>
          <a:prstGeom prst="rect">
            <a:avLst/>
          </a:prstGeom>
          <a:noFill/>
        </p:spPr>
      </p:pic>
      <p:pic>
        <p:nvPicPr>
          <p:cNvPr id="3" name="Picture 2" descr="Photobucket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555526"/>
            <a:ext cx="6457966" cy="414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627534"/>
            <a:ext cx="3143250" cy="381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956376" y="4659982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chemeClr val="accent3">
                  <a:lumMod val="20000"/>
                  <a:lumOff val="80000"/>
                </a:schemeClr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https://arieljeria.files.wordpress.com/2013/02/dsc_0269.jpg"/>
          <p:cNvPicPr>
            <a:picLocks noChangeAspect="1" noChangeArrowheads="1"/>
          </p:cNvPicPr>
          <p:nvPr/>
        </p:nvPicPr>
        <p:blipFill>
          <a:blip r:embed="rId2" cstate="print"/>
          <a:srcRect t="10294" b="5333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242" name="Picture 2" descr="http://i0.tagstat.com/p1/0/lLvlV7TvR8RnEb5DO32azui-YTk-zMYMP8eUufpGGfk5TNZURNQYNg==.gif"/>
          <p:cNvPicPr>
            <a:picLocks noChangeAspect="1" noChangeArrowheads="1"/>
          </p:cNvPicPr>
          <p:nvPr/>
        </p:nvPicPr>
        <p:blipFill>
          <a:blip r:embed="rId3" cstate="print"/>
          <a:srcRect l="5040" b="2562"/>
          <a:stretch>
            <a:fillRect/>
          </a:stretch>
        </p:blipFill>
        <p:spPr bwMode="auto">
          <a:xfrm>
            <a:off x="899592" y="627534"/>
            <a:ext cx="5426968" cy="417646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36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699542"/>
            <a:ext cx="4171950" cy="428626"/>
          </a:xfrm>
          <a:prstGeom prst="rect">
            <a:avLst/>
          </a:prstGeom>
          <a:noFill/>
        </p:spPr>
      </p:pic>
      <p:pic>
        <p:nvPicPr>
          <p:cNvPr id="5122" name="Picture 2" descr="http://3.bp.blogspot.com/-aIqFyv3PBuk/VGeNlkCaONI/AAAAAAABh4U/5rOj_zFonnA/s1600/imagenes-de-parejas-romanticas.jpg"/>
          <p:cNvPicPr>
            <a:picLocks noChangeAspect="1" noChangeArrowheads="1"/>
          </p:cNvPicPr>
          <p:nvPr/>
        </p:nvPicPr>
        <p:blipFill>
          <a:blip r:embed="rId5" cstate="print"/>
          <a:srcRect t="5319" b="468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028384" y="4659982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chemeClr val="tx2">
                  <a:lumMod val="20000"/>
                  <a:lumOff val="80000"/>
                </a:schemeClr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4" name="Picture 6" descr="http://img11.hostingpics.net/pics/924009MAGDA2.jpg"/>
          <p:cNvPicPr>
            <a:picLocks noChangeAspect="1" noChangeArrowheads="1"/>
          </p:cNvPicPr>
          <p:nvPr/>
        </p:nvPicPr>
        <p:blipFill>
          <a:blip r:embed="rId2" cstate="print"/>
          <a:srcRect b="4241"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6" name="Picture 2" descr="http://img.fondosypantallas.com/wp-content/uploads/2011/10/Abstract-HD-Wallpaper-39.jpg"/>
          <p:cNvPicPr>
            <a:picLocks noChangeAspect="1" noChangeArrowheads="1"/>
          </p:cNvPicPr>
          <p:nvPr/>
        </p:nvPicPr>
        <p:blipFill>
          <a:blip r:embed="rId3" cstate="print"/>
          <a:srcRect b="15923"/>
          <a:stretch>
            <a:fillRect/>
          </a:stretch>
        </p:blipFill>
        <p:spPr bwMode="auto">
          <a:xfrm>
            <a:off x="0" y="0"/>
            <a:ext cx="9144000" cy="407237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155926"/>
            <a:ext cx="5257800" cy="495301"/>
          </a:xfrm>
          <a:prstGeom prst="rect">
            <a:avLst/>
          </a:prstGeom>
          <a:noFill/>
        </p:spPr>
      </p:pic>
      <p:pic>
        <p:nvPicPr>
          <p:cNvPr id="8" name="Picture 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4587974"/>
            <a:ext cx="1943100" cy="381001"/>
          </a:xfrm>
          <a:prstGeom prst="rect">
            <a:avLst/>
          </a:prstGeom>
          <a:noFill/>
        </p:spPr>
      </p:pic>
      <p:pic>
        <p:nvPicPr>
          <p:cNvPr id="4098" name="Picture 2" descr="imagenes hd paisaje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8933"/>
            <a:ext cx="9144000" cy="5152433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8028384" y="4587974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chemeClr val="accent3">
                  <a:lumMod val="40000"/>
                  <a:lumOff val="60000"/>
                </a:schemeClr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PROGRAMAS TRABAJO\COSAS PARA PPS\IMAGENES PPS\FONDOS HD\FF35D50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27584" y="33950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Te Amo! y no es:</a:t>
            </a:r>
            <a:b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un te amo aniversario,</a:t>
            </a:r>
            <a:b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un te amo compromiso,</a:t>
            </a:r>
            <a:b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un te amo acostumbrado,</a:t>
            </a:r>
            <a:b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un te amo apurado,</a:t>
            </a:r>
            <a:b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un te amo tambi</a:t>
            </a:r>
            <a:r>
              <a:rPr lang="es-ES_tradnl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é</a:t>
            </a: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n...</a:t>
            </a:r>
            <a:b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s-ES_tradnl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¡</a:t>
            </a: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Te Amo! y es as</a:t>
            </a:r>
            <a:r>
              <a:rPr lang="es-ES_tradnl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í</a:t>
            </a: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:</a:t>
            </a:r>
            <a:b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un te amo enamorado,</a:t>
            </a:r>
            <a:b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un te amo extasiado,</a:t>
            </a:r>
            <a:b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un te amo demasiado,</a:t>
            </a:r>
            <a:b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un te amo generoso,</a:t>
            </a:r>
            <a:b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un te amo porque s</a:t>
            </a:r>
            <a:r>
              <a:rPr lang="es-ES_tradnl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í</a:t>
            </a:r>
            <a: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.</a:t>
            </a:r>
            <a:br>
              <a:rPr lang="es-ES_tradnl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4355976" y="411510"/>
            <a:ext cx="4572000" cy="289310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¡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Te Amo!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con un </a:t>
            </a:r>
            <a:r>
              <a:rPr lang="es-ES_tradnl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te amo</a:t>
            </a:r>
            <a:r>
              <a:rPr lang="es-ES_tradnl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”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pronunciado por los labios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mas gritado con el coraz</a:t>
            </a:r>
            <a:r>
              <a:rPr lang="es-ES_tradnl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n.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es-ES_tradnl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¡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Te Amo!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con un </a:t>
            </a:r>
            <a:r>
              <a:rPr lang="es-ES_tradnl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te amo</a:t>
            </a:r>
            <a:r>
              <a:rPr lang="es-ES_tradnl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”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tan divino, tan humano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como jam</a:t>
            </a:r>
            <a:r>
              <a:rPr lang="es-ES_tradnl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s alguien imagin</a:t>
            </a:r>
            <a:r>
              <a:rPr lang="es-ES_tradnl" dirty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s-ES_tradnl" sz="10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Georgia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sz="1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_tradnl" sz="1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sz="1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(Fabián Ruiz)</a:t>
            </a:r>
            <a:r>
              <a:rPr kumimoji="0" lang="es-ES_tradnl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884368" y="4659982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rgbClr val="FFFF00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rgbClr val="FFFF00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buelitos\Desktop\PROGRAMAS TRABAJO\COSAS PARA PPS\IMAGENES PPS\FONDOS HD\fondos-HD-wallpapers-1[1].jpg"/>
          <p:cNvPicPr>
            <a:picLocks noChangeAspect="1" noChangeArrowheads="1"/>
          </p:cNvPicPr>
          <p:nvPr/>
        </p:nvPicPr>
        <p:blipFill>
          <a:blip r:embed="rId2" cstate="print"/>
          <a:srcRect t="1133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91680" y="771550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/>
              <a:t>,</a:t>
            </a:r>
            <a:endParaRPr lang="es-ES_tradnl" dirty="0"/>
          </a:p>
        </p:txBody>
      </p:sp>
      <p:pic>
        <p:nvPicPr>
          <p:cNvPr id="5" name="Picture 2" descr="http://i5.tagstat.com/p1/0/Jn6-krmQFYkvGSKemSvxx27NrIRwIS5COCW43dFlShI59XVj9bVorw==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23478"/>
            <a:ext cx="4210050" cy="360045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8028384" y="4515966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chemeClr val="tx2">
                  <a:lumMod val="40000"/>
                  <a:lumOff val="60000"/>
                </a:schemeClr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blog.chainmen.com/wp-content/archivos/alucine/alucine014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kvG5cpcWHeYmYpkJBF_st8GG1xbAP-aU4F3SZ38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8520" y="339502"/>
            <a:ext cx="5148000" cy="51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5" name="Picture 1" descr="C:\Users\abuelitos\Desktop\PROGRAMAS TRABAJO\COSAS PARA PPS\IMAGENES PPS\BLANCA - CHICAS\294e4eda3f94474cf2688f8dd521e0e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2552240"/>
            <a:ext cx="2016000" cy="259126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183560" y="3881616"/>
            <a:ext cx="396044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8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</a:t>
            </a: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Diseño 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                              María Teresa Espín 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dobe Arabic" pitchFamily="18" charset="-78"/>
                <a:ea typeface="Calibri" pitchFamily="34" charset="0"/>
                <a:cs typeface="Adobe Arabic" pitchFamily="18" charset="-78"/>
              </a:rPr>
              <a:t>                                        2015</a:t>
            </a:r>
            <a:endParaRPr kumimoji="0" lang="es-ES_tradnl" sz="20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9512" y="4659982"/>
            <a:ext cx="7956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4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Mari Tere</a:t>
            </a:r>
            <a:endParaRPr lang="es-ES_tradnl" sz="1400" dirty="0" smtClean="0">
              <a:solidFill>
                <a:schemeClr val="accent2">
                  <a:lumMod val="40000"/>
                  <a:lumOff val="60000"/>
                </a:schemeClr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930</TotalTime>
  <Words>88</Words>
  <Application>Microsoft Office PowerPoint</Application>
  <PresentationFormat>Presentación en pantalla (16:9)</PresentationFormat>
  <Paragraphs>35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232</cp:revision>
  <dcterms:created xsi:type="dcterms:W3CDTF">2015-05-19T15:43:31Z</dcterms:created>
  <dcterms:modified xsi:type="dcterms:W3CDTF">2015-05-25T17:04:42Z</dcterms:modified>
</cp:coreProperties>
</file>