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6" r:id="rId3"/>
    <p:sldId id="257" r:id="rId4"/>
    <p:sldId id="285" r:id="rId5"/>
    <p:sldId id="258" r:id="rId6"/>
    <p:sldId id="290" r:id="rId7"/>
    <p:sldId id="289" r:id="rId8"/>
    <p:sldId id="292" r:id="rId9"/>
    <p:sldId id="288" r:id="rId10"/>
    <p:sldId id="293" r:id="rId11"/>
    <p:sldId id="294" r:id="rId12"/>
    <p:sldId id="295" r:id="rId13"/>
    <p:sldId id="259" r:id="rId14"/>
    <p:sldId id="296" r:id="rId15"/>
    <p:sldId id="301" r:id="rId16"/>
    <p:sldId id="302" r:id="rId17"/>
    <p:sldId id="304" r:id="rId18"/>
    <p:sldId id="298" r:id="rId19"/>
    <p:sldId id="305" r:id="rId20"/>
    <p:sldId id="260" r:id="rId21"/>
    <p:sldId id="262" r:id="rId22"/>
    <p:sldId id="267" r:id="rId23"/>
    <p:sldId id="276" r:id="rId24"/>
    <p:sldId id="272" r:id="rId25"/>
    <p:sldId id="273" r:id="rId26"/>
    <p:sldId id="275" r:id="rId27"/>
    <p:sldId id="278" r:id="rId28"/>
    <p:sldId id="279" r:id="rId29"/>
    <p:sldId id="282" r:id="rId30"/>
    <p:sldId id="312" r:id="rId31"/>
    <p:sldId id="313" r:id="rId32"/>
    <p:sldId id="316" r:id="rId33"/>
    <p:sldId id="317" r:id="rId34"/>
    <p:sldId id="318" r:id="rId35"/>
    <p:sldId id="320" r:id="rId36"/>
    <p:sldId id="321" r:id="rId37"/>
    <p:sldId id="325" r:id="rId38"/>
    <p:sldId id="326" r:id="rId39"/>
    <p:sldId id="327" r:id="rId4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/OLOMKQs5C2VjOLHjJ5Hw==" hashData="zy7dOEuADWRKJAR7qZi3dXHuT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836" autoAdjust="0"/>
  </p:normalViewPr>
  <p:slideViewPr>
    <p:cSldViewPr>
      <p:cViewPr>
        <p:scale>
          <a:sx n="51" d="100"/>
          <a:sy n="51" d="100"/>
        </p:scale>
        <p:origin x="-84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2CBDDD-4AFE-4514-B7FB-189967DF835F}" type="datetimeFigureOut">
              <a:rPr lang="es-ES_tradnl" smtClean="0"/>
              <a:pPr/>
              <a:t>16/01/2014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37716-8BC7-4F5E-AEB0-780173E99CC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7716-8BC7-4F5E-AEB0-780173E99CCB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EF922-0C77-4405-B8E7-3F10DCE648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00CD4-820B-4FCC-80FF-4032C7744AF6}" type="datetimeFigureOut">
              <a:rPr lang="es-ES_tradnl" smtClean="0"/>
              <a:pPr/>
              <a:t>16/01/2014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3E757-E035-49BD-AA38-E9D82D3328E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67D75F-1F97-4920-B2D8-B0CB6F7892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png"/><Relationship Id="rId9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18" Type="http://schemas.openxmlformats.org/officeDocument/2006/relationships/image" Target="../media/image6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17" Type="http://schemas.openxmlformats.org/officeDocument/2006/relationships/image" Target="../media/image6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64.jpeg"/><Relationship Id="rId20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5" Type="http://schemas.openxmlformats.org/officeDocument/2006/relationships/image" Target="../media/image63.jpeg"/><Relationship Id="rId10" Type="http://schemas.openxmlformats.org/officeDocument/2006/relationships/image" Target="../media/image58.jpeg"/><Relationship Id="rId19" Type="http://schemas.openxmlformats.org/officeDocument/2006/relationships/image" Target="../media/image67.jpeg"/><Relationship Id="rId4" Type="http://schemas.openxmlformats.org/officeDocument/2006/relationships/image" Target="../media/image52.png"/><Relationship Id="rId9" Type="http://schemas.openxmlformats.org/officeDocument/2006/relationships/image" Target="../media/image57.jpeg"/><Relationship Id="rId14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10" Type="http://schemas.openxmlformats.org/officeDocument/2006/relationships/image" Target="../media/image96.jpeg"/><Relationship Id="rId4" Type="http://schemas.openxmlformats.org/officeDocument/2006/relationships/image" Target="../media/image90.jpeg"/><Relationship Id="rId9" Type="http://schemas.openxmlformats.org/officeDocument/2006/relationships/image" Target="../media/image9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gif"/><Relationship Id="rId4" Type="http://schemas.openxmlformats.org/officeDocument/2006/relationships/image" Target="../media/image10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1.jpeg"/><Relationship Id="rId4" Type="http://schemas.openxmlformats.org/officeDocument/2006/relationships/image" Target="../media/image12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2.jpeg"/><Relationship Id="rId4" Type="http://schemas.openxmlformats.org/officeDocument/2006/relationships/image" Target="../media/image151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6" name="Picture 4" descr="http://i1.ytimg.com/vi/CEXIMk-zbWE/maxresdefault.jpg"/>
          <p:cNvPicPr>
            <a:picLocks noChangeAspect="1" noChangeArrowheads="1"/>
          </p:cNvPicPr>
          <p:nvPr/>
        </p:nvPicPr>
        <p:blipFill>
          <a:blip r:embed="rId3" cstate="print"/>
          <a:srcRect l="11132" r="12109"/>
          <a:stretch>
            <a:fillRect/>
          </a:stretch>
        </p:blipFill>
        <p:spPr bwMode="auto">
          <a:xfrm>
            <a:off x="-214346" y="0"/>
            <a:ext cx="9358346" cy="6858001"/>
          </a:xfrm>
          <a:prstGeom prst="rect">
            <a:avLst/>
          </a:prstGeom>
          <a:noFill/>
        </p:spPr>
      </p:pic>
      <p:pic>
        <p:nvPicPr>
          <p:cNvPr id="28678" name="Picture 6" descr="http://3.bp.blogspot.com/-3lPTID5E7Gs/UZowPEDs9MI/AAAAAAAADZc/leTBNwZzGNM/s640/abrazo+a+s%C3%AD.jpg"/>
          <p:cNvPicPr>
            <a:picLocks noChangeAspect="1" noChangeArrowheads="1"/>
          </p:cNvPicPr>
          <p:nvPr/>
        </p:nvPicPr>
        <p:blipFill>
          <a:blip r:embed="rId4" cstate="print"/>
          <a:srcRect l="12245"/>
          <a:stretch>
            <a:fillRect/>
          </a:stretch>
        </p:blipFill>
        <p:spPr bwMode="auto">
          <a:xfrm>
            <a:off x="2000232" y="3357562"/>
            <a:ext cx="4095746" cy="32670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357554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29700" name="Picture 4" descr="http://4.bp.blogspot.com/-VzpL3E6VB40/TVQfKasEBsI/AAAAAAAAxlc/5U7qYPM-FOY/s1600/E%252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3" y="-2514600"/>
            <a:ext cx="1148049" cy="1080000"/>
          </a:xfrm>
          <a:prstGeom prst="rect">
            <a:avLst/>
          </a:prstGeom>
          <a:noFill/>
        </p:spPr>
      </p:pic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1714488"/>
            <a:ext cx="5000625" cy="590551"/>
          </a:xfrm>
          <a:prstGeom prst="rect">
            <a:avLst/>
          </a:prstGeom>
          <a:noFill/>
        </p:spPr>
      </p:pic>
      <p:pic>
        <p:nvPicPr>
          <p:cNvPr id="29712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2357430"/>
            <a:ext cx="2600325" cy="504826"/>
          </a:xfrm>
          <a:prstGeom prst="rect">
            <a:avLst/>
          </a:prstGeom>
          <a:noFill/>
        </p:spPr>
      </p:pic>
      <p:pic>
        <p:nvPicPr>
          <p:cNvPr id="29714" name="Picture 1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3071810"/>
            <a:ext cx="1819275" cy="476250"/>
          </a:xfrm>
          <a:prstGeom prst="rect">
            <a:avLst/>
          </a:prstGeom>
          <a:noFill/>
        </p:spPr>
      </p:pic>
      <p:pic>
        <p:nvPicPr>
          <p:cNvPr id="37890" name="Picture 2" descr="http://img370.imageshack.us/img370/8440/entrenubes1024x768zk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12" name="Picture 2" descr="http://img370.imageshack.us/img370/8440/entrenubes1024x768zk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28596" y="6143644"/>
            <a:ext cx="121058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  <p:sndAc>
      <p:stSnd>
        <p:snd r:embed="rId2" name="Vishrn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IMAGENES PPS\FONDOS HD\Wall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118" cy="7056000"/>
          </a:xfrm>
          <a:prstGeom prst="rect">
            <a:avLst/>
          </a:prstGeom>
          <a:noFill/>
        </p:spPr>
      </p:pic>
      <p:pic>
        <p:nvPicPr>
          <p:cNvPr id="5" name="Picture 2" descr="http://www.fondos7.net/walls/5724/rostro-hermoso-y-perfecto_1024x768.jpg"/>
          <p:cNvPicPr>
            <a:picLocks noChangeAspect="1" noChangeArrowheads="1"/>
          </p:cNvPicPr>
          <p:nvPr/>
        </p:nvPicPr>
        <p:blipFill>
          <a:blip r:embed="rId3" cstate="print"/>
          <a:srcRect l="12757"/>
          <a:stretch>
            <a:fillRect/>
          </a:stretch>
        </p:blipFill>
        <p:spPr bwMode="auto">
          <a:xfrm>
            <a:off x="4746942" y="642918"/>
            <a:ext cx="4397058" cy="37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143240" y="5715016"/>
            <a:ext cx="51478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Fui tuya sin darnos cuenta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7" name="Picture 4" descr="http://imblog.aufeminin.com/blog/D20120722/494817_682516752_recuerdos-de-aquel-amor_H225218_L.jpg"/>
          <p:cNvPicPr>
            <a:picLocks noChangeAspect="1" noChangeArrowheads="1"/>
          </p:cNvPicPr>
          <p:nvPr/>
        </p:nvPicPr>
        <p:blipFill>
          <a:blip r:embed="rId4" cstate="print"/>
          <a:srcRect l="4286" t="5535" r="1428" b="5724"/>
          <a:stretch>
            <a:fillRect/>
          </a:stretch>
        </p:blipFill>
        <p:spPr bwMode="auto">
          <a:xfrm>
            <a:off x="0" y="2500306"/>
            <a:ext cx="4956395" cy="349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428596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to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23554" name="Picture 2" descr="http://www.cartasdeamor.name/wp-content/uploads/2013/01/Recuerdo-el-primer-beso.jpg"/>
          <p:cNvPicPr>
            <a:picLocks noChangeAspect="1" noChangeArrowheads="1"/>
          </p:cNvPicPr>
          <p:nvPr/>
        </p:nvPicPr>
        <p:blipFill>
          <a:blip r:embed="rId3" cstate="print"/>
          <a:srcRect r="19684"/>
          <a:stretch>
            <a:fillRect/>
          </a:stretch>
        </p:blipFill>
        <p:spPr bwMode="auto">
          <a:xfrm>
            <a:off x="3214678" y="3214686"/>
            <a:ext cx="4857784" cy="340995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5984" y="114298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71538" y="571480"/>
            <a:ext cx="61867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Desnudos sin desnudez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q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ue nuestros cuerpos mostrarán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26626" name="Picture 2" descr="http://fc05.deviantart.net/fs38/f/2008/324/a/8/___Lady_of_Sea____by_rikolouis.jpg"/>
          <p:cNvPicPr>
            <a:picLocks noChangeAspect="1" noChangeArrowheads="1"/>
          </p:cNvPicPr>
          <p:nvPr/>
        </p:nvPicPr>
        <p:blipFill>
          <a:blip r:embed="rId4" cstate="print"/>
          <a:srcRect l="45833" t="36667" r="6666" b="19999"/>
          <a:stretch>
            <a:fillRect/>
          </a:stretch>
        </p:blipFill>
        <p:spPr bwMode="auto">
          <a:xfrm>
            <a:off x="500034" y="2928934"/>
            <a:ext cx="4071966" cy="371477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316157" y="642918"/>
            <a:ext cx="5602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Con tu lengua y las palabras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a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travesaste mi piel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7" name="Picture 2" descr="C:\Users\abuelitos\Desktop\TROZOS\output\1 (2)_001.jpg"/>
          <p:cNvPicPr>
            <a:picLocks noChangeAspect="1" noChangeArrowheads="1"/>
          </p:cNvPicPr>
          <p:nvPr/>
        </p:nvPicPr>
        <p:blipFill>
          <a:blip r:embed="rId5" cstate="print"/>
          <a:srcRect t="2930" b="3320"/>
          <a:stretch>
            <a:fillRect/>
          </a:stretch>
        </p:blipFill>
        <p:spPr bwMode="auto">
          <a:xfrm>
            <a:off x="0" y="0"/>
            <a:ext cx="1619250" cy="6858000"/>
          </a:xfrm>
          <a:prstGeom prst="rect">
            <a:avLst/>
          </a:prstGeom>
          <a:noFill/>
        </p:spPr>
      </p:pic>
      <p:pic>
        <p:nvPicPr>
          <p:cNvPr id="4" name="Picture 2" descr="C:\Users\abuelitos\Desktop\TROZOS\output\1 (2)_002.jpg"/>
          <p:cNvPicPr>
            <a:picLocks noChangeAspect="1" noChangeArrowheads="1"/>
          </p:cNvPicPr>
          <p:nvPr/>
        </p:nvPicPr>
        <p:blipFill>
          <a:blip r:embed="rId6" cstate="print"/>
          <a:srcRect t="2930" b="3320"/>
          <a:stretch>
            <a:fillRect/>
          </a:stretch>
        </p:blipFill>
        <p:spPr bwMode="auto">
          <a:xfrm>
            <a:off x="1571604" y="0"/>
            <a:ext cx="1628775" cy="6858000"/>
          </a:xfrm>
          <a:prstGeom prst="rect">
            <a:avLst/>
          </a:prstGeom>
          <a:noFill/>
        </p:spPr>
      </p:pic>
      <p:pic>
        <p:nvPicPr>
          <p:cNvPr id="2051" name="Picture 3" descr="C:\Users\abuelitos\Desktop\TROZOS\output\1 (2)_003.jpg"/>
          <p:cNvPicPr>
            <a:picLocks noChangeAspect="1" noChangeArrowheads="1"/>
          </p:cNvPicPr>
          <p:nvPr/>
        </p:nvPicPr>
        <p:blipFill>
          <a:blip r:embed="rId7" cstate="print"/>
          <a:srcRect t="2930" b="3320"/>
          <a:stretch>
            <a:fillRect/>
          </a:stretch>
        </p:blipFill>
        <p:spPr bwMode="auto">
          <a:xfrm>
            <a:off x="3143240" y="0"/>
            <a:ext cx="1628775" cy="6858000"/>
          </a:xfrm>
          <a:prstGeom prst="rect">
            <a:avLst/>
          </a:prstGeom>
          <a:noFill/>
        </p:spPr>
      </p:pic>
      <p:pic>
        <p:nvPicPr>
          <p:cNvPr id="2052" name="Picture 4" descr="C:\Users\abuelitos\Desktop\TROZOS\output\1 (2)_004.jpg"/>
          <p:cNvPicPr>
            <a:picLocks noChangeAspect="1" noChangeArrowheads="1"/>
          </p:cNvPicPr>
          <p:nvPr/>
        </p:nvPicPr>
        <p:blipFill>
          <a:blip r:embed="rId8" cstate="print"/>
          <a:srcRect t="2930" b="3320"/>
          <a:stretch>
            <a:fillRect/>
          </a:stretch>
        </p:blipFill>
        <p:spPr bwMode="auto">
          <a:xfrm>
            <a:off x="4714876" y="0"/>
            <a:ext cx="1619250" cy="6858000"/>
          </a:xfrm>
          <a:prstGeom prst="rect">
            <a:avLst/>
          </a:prstGeom>
          <a:noFill/>
        </p:spPr>
      </p:pic>
      <p:pic>
        <p:nvPicPr>
          <p:cNvPr id="2053" name="Picture 5" descr="C:\Users\abuelitos\Desktop\TROZOS\output\1 (2)_005.jpg"/>
          <p:cNvPicPr>
            <a:picLocks noChangeAspect="1" noChangeArrowheads="1"/>
          </p:cNvPicPr>
          <p:nvPr/>
        </p:nvPicPr>
        <p:blipFill>
          <a:blip r:embed="rId9" cstate="print"/>
          <a:srcRect t="2930" b="3320"/>
          <a:stretch>
            <a:fillRect/>
          </a:stretch>
        </p:blipFill>
        <p:spPr bwMode="auto">
          <a:xfrm>
            <a:off x="6286512" y="0"/>
            <a:ext cx="1628775" cy="6858000"/>
          </a:xfrm>
          <a:prstGeom prst="rect">
            <a:avLst/>
          </a:prstGeom>
          <a:noFill/>
        </p:spPr>
      </p:pic>
      <p:pic>
        <p:nvPicPr>
          <p:cNvPr id="2054" name="Picture 6" descr="C:\Users\abuelitos\Desktop\TROZOS\output\1 (2)_006.jpg"/>
          <p:cNvPicPr>
            <a:picLocks noChangeAspect="1" noChangeArrowheads="1"/>
          </p:cNvPicPr>
          <p:nvPr/>
        </p:nvPicPr>
        <p:blipFill>
          <a:blip r:embed="rId10" cstate="print"/>
          <a:srcRect t="2930" b="3320"/>
          <a:stretch>
            <a:fillRect/>
          </a:stretch>
        </p:blipFill>
        <p:spPr bwMode="auto">
          <a:xfrm>
            <a:off x="7858148" y="0"/>
            <a:ext cx="1628775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28596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4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ocuments\IMAGENES PPS\FONDOS HD\paisaje-fondos-de-pantalla-fondo-hd-monta-a-2691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5786454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0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000364" y="2928934"/>
            <a:ext cx="50579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Con relatos de tu infancia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5608" name="Picture 8" descr="http://detodounpococom.bligoo.es/media/users/23/1161004/images/public/322742/Captura.PNG?v=13467541969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4357694"/>
            <a:ext cx="4476750" cy="2647951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5614" name="Picture 14" descr="http://fc02.deviantart.net/fs71/i/2013/221/7/7/leon_e_claire___amigos_de_infancia__by_cleberxxx-d6hd8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0000" y="4302000"/>
            <a:ext cx="4544000" cy="25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8914" name="Picture 2" descr="Llamas azul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14338"/>
            <a:ext cx="9216000" cy="7072338"/>
          </a:xfrm>
          <a:prstGeom prst="rect">
            <a:avLst/>
          </a:prstGeom>
          <a:noFill/>
        </p:spPr>
      </p:pic>
      <p:pic>
        <p:nvPicPr>
          <p:cNvPr id="38916" name="Picture 4" descr="Llamas azul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85776"/>
            <a:ext cx="9216000" cy="714377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500958" y="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esktop\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264000" cy="69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725080" y="357166"/>
            <a:ext cx="507664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Grabándome tus paisajes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s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obre el borde de mi alma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6" name="Picture 2" descr="http://www.fondos7.net/walls/10339/chicas-en-las-playas_1024x768.jpg"/>
          <p:cNvPicPr>
            <a:picLocks noChangeAspect="1" noChangeArrowheads="1"/>
          </p:cNvPicPr>
          <p:nvPr/>
        </p:nvPicPr>
        <p:blipFill>
          <a:blip r:embed="rId3" cstate="print"/>
          <a:srcRect l="50267" t="13142"/>
          <a:stretch>
            <a:fillRect/>
          </a:stretch>
        </p:blipFill>
        <p:spPr bwMode="auto">
          <a:xfrm>
            <a:off x="6357950" y="2136380"/>
            <a:ext cx="3604662" cy="472162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6866" name="Picture 2" descr="http://bigbeat.info.pl/wp-content/uploads/2013/11/fundo-pret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4000"/>
            <a:ext cx="9308640" cy="6912000"/>
          </a:xfrm>
          <a:prstGeom prst="rect">
            <a:avLst/>
          </a:prstGeom>
          <a:noFill/>
        </p:spPr>
      </p:pic>
      <p:pic>
        <p:nvPicPr>
          <p:cNvPr id="8" name="Picture 2" descr="http://bigbeat.info.pl/wp-content/uploads/2013/11/fundo-pret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4000"/>
            <a:ext cx="9308640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857620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28794" y="857232"/>
            <a:ext cx="48029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Escolta en tus aventuras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6" name="Picture 2" descr="http://www.fondos7.net/walls/5189/peinado-fashion_1024x768.jpg"/>
          <p:cNvPicPr>
            <a:picLocks noChangeAspect="1" noChangeArrowheads="1"/>
          </p:cNvPicPr>
          <p:nvPr/>
        </p:nvPicPr>
        <p:blipFill>
          <a:blip r:embed="rId3" cstate="print"/>
          <a:srcRect l="37353" r="4052"/>
          <a:stretch>
            <a:fillRect/>
          </a:stretch>
        </p:blipFill>
        <p:spPr bwMode="auto">
          <a:xfrm>
            <a:off x="2000232" y="3357562"/>
            <a:ext cx="2925040" cy="374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C:\Users\abuelitos\Desktop\TROZOS\output\1_001.jpg"/>
          <p:cNvPicPr>
            <a:picLocks noChangeAspect="1" noChangeArrowheads="1"/>
          </p:cNvPicPr>
          <p:nvPr/>
        </p:nvPicPr>
        <p:blipFill>
          <a:blip r:embed="rId4" cstate="print"/>
          <a:srcRect t="2930" b="3320"/>
          <a:stretch>
            <a:fillRect/>
          </a:stretch>
        </p:blipFill>
        <p:spPr bwMode="auto">
          <a:xfrm>
            <a:off x="0" y="0"/>
            <a:ext cx="1619250" cy="6858000"/>
          </a:xfrm>
          <a:prstGeom prst="rect">
            <a:avLst/>
          </a:prstGeom>
          <a:noFill/>
        </p:spPr>
      </p:pic>
      <p:pic>
        <p:nvPicPr>
          <p:cNvPr id="3075" name="Picture 3" descr="C:\Users\abuelitos\Desktop\TROZOS\output\1_002.jpg"/>
          <p:cNvPicPr>
            <a:picLocks noChangeAspect="1" noChangeArrowheads="1"/>
          </p:cNvPicPr>
          <p:nvPr/>
        </p:nvPicPr>
        <p:blipFill>
          <a:blip r:embed="rId5" cstate="print"/>
          <a:srcRect t="2930" b="3320"/>
          <a:stretch>
            <a:fillRect/>
          </a:stretch>
        </p:blipFill>
        <p:spPr bwMode="auto">
          <a:xfrm>
            <a:off x="1571604" y="0"/>
            <a:ext cx="1628775" cy="6858000"/>
          </a:xfrm>
          <a:prstGeom prst="rect">
            <a:avLst/>
          </a:prstGeom>
          <a:noFill/>
        </p:spPr>
      </p:pic>
      <p:pic>
        <p:nvPicPr>
          <p:cNvPr id="3076" name="Picture 4" descr="C:\Users\abuelitos\Desktop\TROZOS\output\1_003.jpg"/>
          <p:cNvPicPr>
            <a:picLocks noChangeAspect="1" noChangeArrowheads="1"/>
          </p:cNvPicPr>
          <p:nvPr/>
        </p:nvPicPr>
        <p:blipFill>
          <a:blip r:embed="rId6" cstate="print"/>
          <a:srcRect t="2930" b="3320"/>
          <a:stretch>
            <a:fillRect/>
          </a:stretch>
        </p:blipFill>
        <p:spPr bwMode="auto">
          <a:xfrm>
            <a:off x="3143240" y="0"/>
            <a:ext cx="1628775" cy="6858000"/>
          </a:xfrm>
          <a:prstGeom prst="rect">
            <a:avLst/>
          </a:prstGeom>
          <a:noFill/>
        </p:spPr>
      </p:pic>
      <p:pic>
        <p:nvPicPr>
          <p:cNvPr id="3077" name="Picture 5" descr="C:\Users\abuelitos\Desktop\TROZOS\output\1_004.jpg"/>
          <p:cNvPicPr>
            <a:picLocks noChangeAspect="1" noChangeArrowheads="1"/>
          </p:cNvPicPr>
          <p:nvPr/>
        </p:nvPicPr>
        <p:blipFill>
          <a:blip r:embed="rId7" cstate="print"/>
          <a:srcRect t="2930" b="3320"/>
          <a:stretch>
            <a:fillRect/>
          </a:stretch>
        </p:blipFill>
        <p:spPr bwMode="auto">
          <a:xfrm>
            <a:off x="4714876" y="0"/>
            <a:ext cx="1619250" cy="6858000"/>
          </a:xfrm>
          <a:prstGeom prst="rect">
            <a:avLst/>
          </a:prstGeom>
          <a:noFill/>
        </p:spPr>
      </p:pic>
      <p:pic>
        <p:nvPicPr>
          <p:cNvPr id="3078" name="Picture 6" descr="C:\Users\abuelitos\Desktop\TROZOS\output\1_005.jpg"/>
          <p:cNvPicPr>
            <a:picLocks noChangeAspect="1" noChangeArrowheads="1"/>
          </p:cNvPicPr>
          <p:nvPr/>
        </p:nvPicPr>
        <p:blipFill>
          <a:blip r:embed="rId8" cstate="print"/>
          <a:srcRect t="2930" b="3320"/>
          <a:stretch>
            <a:fillRect/>
          </a:stretch>
        </p:blipFill>
        <p:spPr bwMode="auto">
          <a:xfrm>
            <a:off x="6286512" y="0"/>
            <a:ext cx="1628775" cy="6858000"/>
          </a:xfrm>
          <a:prstGeom prst="rect">
            <a:avLst/>
          </a:prstGeom>
          <a:noFill/>
        </p:spPr>
      </p:pic>
      <p:pic>
        <p:nvPicPr>
          <p:cNvPr id="3079" name="Picture 7" descr="C:\Users\abuelitos\Desktop\TROZOS\output\1_006.jpg"/>
          <p:cNvPicPr>
            <a:picLocks noChangeAspect="1" noChangeArrowheads="1"/>
          </p:cNvPicPr>
          <p:nvPr/>
        </p:nvPicPr>
        <p:blipFill>
          <a:blip r:embed="rId9" cstate="print"/>
          <a:srcRect t="2930" b="3320"/>
          <a:stretch>
            <a:fillRect/>
          </a:stretch>
        </p:blipFill>
        <p:spPr bwMode="auto">
          <a:xfrm>
            <a:off x="7858148" y="0"/>
            <a:ext cx="1628775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57158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ocuments\IMAGENES PPS\FONDOS HD\Playa_2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57356" y="6000768"/>
            <a:ext cx="42082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Y navío por tus aguas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7" name="Picture 2" descr="http://www.zonarumbera.com.ar/website/wp-content/uploads/2012/08/19.jpg"/>
          <p:cNvPicPr>
            <a:picLocks noChangeAspect="1" noChangeArrowheads="1"/>
          </p:cNvPicPr>
          <p:nvPr/>
        </p:nvPicPr>
        <p:blipFill>
          <a:blip r:embed="rId3" cstate="print"/>
          <a:srcRect l="16442" t="5249" r="12651"/>
          <a:stretch>
            <a:fillRect/>
          </a:stretch>
        </p:blipFill>
        <p:spPr bwMode="auto">
          <a:xfrm>
            <a:off x="3357554" y="785794"/>
            <a:ext cx="2642448" cy="34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22" name="Picture 2" descr="http://static2.wikia.nocookie.net/__cb20100821193954/civilization/es/images/6/63/Imagen_Navio_de_las_Indias_Orientales_CV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7976">
            <a:off x="-443540" y="2204977"/>
            <a:ext cx="3599640" cy="23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24" name="Picture 4" descr="http://www.walldesk.net/pdp/1024/17/13/Gods-Rays.jpg"/>
          <p:cNvPicPr>
            <a:picLocks noChangeAspect="1" noChangeArrowheads="1"/>
          </p:cNvPicPr>
          <p:nvPr/>
        </p:nvPicPr>
        <p:blipFill>
          <a:blip r:embed="rId5" cstate="print"/>
          <a:srcRect t="6250"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933412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000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928794" y="3929066"/>
            <a:ext cx="522021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Entre montañas y lagos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 tiempo acortó distancias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1506" name="Picture 2" descr="http://4.bp.blogspot.com/-QFXIJWrST88/UBu468xhTlI/AAAAAAAACAI/VQGmICil308/s320/0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33925"/>
            <a:ext cx="3048000" cy="2124075"/>
          </a:xfrm>
          <a:prstGeom prst="rect">
            <a:avLst/>
          </a:prstGeom>
          <a:noFill/>
        </p:spPr>
      </p:pic>
      <p:pic>
        <p:nvPicPr>
          <p:cNvPr id="1026" name="Picture 2" descr="C:\Users\abuelitos\Desktop\TROZOS\output\3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8" name="Picture 4" descr="C:\Users\abuelitos\Desktop\TROZOS\output\3_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248025" cy="2438400"/>
          </a:xfrm>
          <a:prstGeom prst="rect">
            <a:avLst/>
          </a:prstGeom>
          <a:noFill/>
        </p:spPr>
      </p:pic>
      <p:pic>
        <p:nvPicPr>
          <p:cNvPr id="1029" name="Picture 5" descr="C:\Users\abuelitos\Desktop\TROZOS\output\3_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86450" y="0"/>
            <a:ext cx="3257550" cy="2438400"/>
          </a:xfrm>
          <a:prstGeom prst="rect">
            <a:avLst/>
          </a:prstGeom>
          <a:noFill/>
        </p:spPr>
      </p:pic>
      <p:pic>
        <p:nvPicPr>
          <p:cNvPr id="1030" name="Picture 6" descr="C:\Users\abuelitos\Desktop\TROZOS\output\3_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1" name="Picture 7" descr="C:\Users\abuelitos\Desktop\TROZOS\output\3_00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2" name="Picture 8" descr="C:\Users\abuelitos\Desktop\TROZOS\output\3_0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86450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3" name="Picture 9" descr="C:\Users\abuelitos\Desktop\TROZOS\output\3_00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57760"/>
            <a:ext cx="3248025" cy="2438400"/>
          </a:xfrm>
          <a:prstGeom prst="rect">
            <a:avLst/>
          </a:prstGeom>
          <a:noFill/>
        </p:spPr>
      </p:pic>
      <p:pic>
        <p:nvPicPr>
          <p:cNvPr id="1034" name="Picture 10" descr="C:\Users\abuelitos\Desktop\TROZOS\output\3_008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14678" y="4419600"/>
            <a:ext cx="3248025" cy="2438400"/>
          </a:xfrm>
          <a:prstGeom prst="rect">
            <a:avLst/>
          </a:prstGeom>
          <a:noFill/>
        </p:spPr>
      </p:pic>
      <p:pic>
        <p:nvPicPr>
          <p:cNvPr id="1035" name="Picture 11" descr="C:\Users\abuelitos\Desktop\TROZOS\output\3_009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86450" y="4419600"/>
            <a:ext cx="3257550" cy="24384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428596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IMAGENES PPS\FONDOS HD\IMG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016722" y="4357694"/>
            <a:ext cx="49219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y en el centro de tus ojos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hisporrotean fogatas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8674" name="Picture 2" descr="http://comprarok.com/wp-content/uploads/2012/05/maui2.bmp"/>
          <p:cNvPicPr>
            <a:picLocks noChangeAspect="1" noChangeArrowheads="1"/>
          </p:cNvPicPr>
          <p:nvPr/>
        </p:nvPicPr>
        <p:blipFill>
          <a:blip r:embed="rId4" cstate="print"/>
          <a:srcRect l="3341" r="-1894" b="62633"/>
          <a:stretch>
            <a:fillRect/>
          </a:stretch>
        </p:blipFill>
        <p:spPr bwMode="auto">
          <a:xfrm>
            <a:off x="214282" y="3000372"/>
            <a:ext cx="4214842" cy="10001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C:\Users\abuelitos\Desktop\TROZOS\output\IMG3[1]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0"/>
            <a:ext cx="2438400" cy="1828800"/>
          </a:xfrm>
          <a:prstGeom prst="rect">
            <a:avLst/>
          </a:prstGeom>
          <a:noFill/>
        </p:spPr>
      </p:pic>
      <p:pic>
        <p:nvPicPr>
          <p:cNvPr id="2051" name="Picture 3" descr="C:\Users\abuelitos\Desktop\TROZOS\output\IMG3[1]_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0"/>
            <a:ext cx="2438400" cy="1828800"/>
          </a:xfrm>
          <a:prstGeom prst="rect">
            <a:avLst/>
          </a:prstGeom>
          <a:noFill/>
        </p:spPr>
      </p:pic>
      <p:pic>
        <p:nvPicPr>
          <p:cNvPr id="2052" name="Picture 4" descr="C:\Users\abuelitos\Desktop\TROZOS\output\IMG3[1]_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2053" name="Picture 5" descr="C:\Users\abuelitos\Desktop\TROZOS\output\IMG3[1]_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68" y="0"/>
            <a:ext cx="2438400" cy="1828800"/>
          </a:xfrm>
          <a:prstGeom prst="rect">
            <a:avLst/>
          </a:prstGeom>
          <a:noFill/>
        </p:spPr>
      </p:pic>
      <p:pic>
        <p:nvPicPr>
          <p:cNvPr id="2054" name="Picture 6" descr="C:\Users\abuelitos\Desktop\TROZOS\output\IMG3[1]_00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14346" y="1857364"/>
            <a:ext cx="2438400" cy="1828800"/>
          </a:xfrm>
          <a:prstGeom prst="rect">
            <a:avLst/>
          </a:prstGeom>
          <a:noFill/>
        </p:spPr>
      </p:pic>
      <p:pic>
        <p:nvPicPr>
          <p:cNvPr id="2055" name="Picture 7" descr="C:\Users\abuelitos\Desktop\TROZOS\output\IMG3[1]_0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3108" y="1857364"/>
            <a:ext cx="2438400" cy="1828800"/>
          </a:xfrm>
          <a:prstGeom prst="rect">
            <a:avLst/>
          </a:prstGeom>
          <a:noFill/>
        </p:spPr>
      </p:pic>
      <p:pic>
        <p:nvPicPr>
          <p:cNvPr id="2056" name="Picture 8" descr="C:\Users\abuelitos\Desktop\TROZOS\output\IMG3[1]_00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6314" y="1785926"/>
            <a:ext cx="2438400" cy="1828800"/>
          </a:xfrm>
          <a:prstGeom prst="rect">
            <a:avLst/>
          </a:prstGeom>
          <a:noFill/>
        </p:spPr>
      </p:pic>
      <p:pic>
        <p:nvPicPr>
          <p:cNvPr id="2057" name="Picture 9" descr="C:\Users\abuelitos\Desktop\TROZOS\output\IMG3[1]_008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15206" y="1785926"/>
            <a:ext cx="2438400" cy="1828800"/>
          </a:xfrm>
          <a:prstGeom prst="rect">
            <a:avLst/>
          </a:prstGeom>
          <a:noFill/>
        </p:spPr>
      </p:pic>
      <p:pic>
        <p:nvPicPr>
          <p:cNvPr id="2058" name="Picture 10" descr="C:\Users\abuelitos\Desktop\TROZOS\output\IMG3[1]_009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214346" y="3643314"/>
            <a:ext cx="2438400" cy="1828800"/>
          </a:xfrm>
          <a:prstGeom prst="rect">
            <a:avLst/>
          </a:prstGeom>
          <a:noFill/>
        </p:spPr>
      </p:pic>
      <p:pic>
        <p:nvPicPr>
          <p:cNvPr id="2059" name="Picture 11" descr="C:\Users\abuelitos\Desktop\TROZOS\output\IMG3[1]_01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14546" y="3643314"/>
            <a:ext cx="2438400" cy="1828800"/>
          </a:xfrm>
          <a:prstGeom prst="rect">
            <a:avLst/>
          </a:prstGeom>
          <a:noFill/>
        </p:spPr>
      </p:pic>
      <p:pic>
        <p:nvPicPr>
          <p:cNvPr id="2060" name="Picture 12" descr="C:\Users\abuelitos\Desktop\TROZOS\output\IMG3[1]_011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43438" y="3643314"/>
            <a:ext cx="2438400" cy="1828800"/>
          </a:xfrm>
          <a:prstGeom prst="rect">
            <a:avLst/>
          </a:prstGeom>
          <a:noFill/>
        </p:spPr>
      </p:pic>
      <p:pic>
        <p:nvPicPr>
          <p:cNvPr id="2061" name="Picture 13" descr="C:\Users\abuelitos\Desktop\TROZOS\output\IMG3[1]_01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15206" y="3643314"/>
            <a:ext cx="2438400" cy="1828800"/>
          </a:xfrm>
          <a:prstGeom prst="rect">
            <a:avLst/>
          </a:prstGeom>
          <a:noFill/>
        </p:spPr>
      </p:pic>
      <p:pic>
        <p:nvPicPr>
          <p:cNvPr id="2062" name="Picture 14" descr="C:\Users\abuelitos\Desktop\TROZOS\output\IMG3[1]_013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-214346" y="5572140"/>
            <a:ext cx="2438400" cy="1828800"/>
          </a:xfrm>
          <a:prstGeom prst="rect">
            <a:avLst/>
          </a:prstGeom>
          <a:noFill/>
        </p:spPr>
      </p:pic>
      <p:pic>
        <p:nvPicPr>
          <p:cNvPr id="2063" name="Picture 15" descr="C:\Users\abuelitos\Desktop\TROZOS\output\IMG3[1]_014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214546" y="5357826"/>
            <a:ext cx="2438400" cy="1828800"/>
          </a:xfrm>
          <a:prstGeom prst="rect">
            <a:avLst/>
          </a:prstGeom>
          <a:noFill/>
        </p:spPr>
      </p:pic>
      <p:pic>
        <p:nvPicPr>
          <p:cNvPr id="2064" name="Picture 16" descr="C:\Users\abuelitos\Desktop\TROZOS\output\IMG3[1]_015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643438" y="5429264"/>
            <a:ext cx="2438400" cy="1828800"/>
          </a:xfrm>
          <a:prstGeom prst="rect">
            <a:avLst/>
          </a:prstGeom>
          <a:noFill/>
        </p:spPr>
      </p:pic>
      <p:pic>
        <p:nvPicPr>
          <p:cNvPr id="2065" name="Picture 17" descr="C:\Users\abuelitos\Desktop\TROZOS\output\IMG3[1]_016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215206" y="5429264"/>
            <a:ext cx="2438400" cy="1828800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285720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punt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055152" y="714356"/>
            <a:ext cx="51828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y compartí tus secretos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h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echa leño en tu mirada…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7650" name="Picture 2" descr="http://www.cursosbelleza.net/wp-content/uploads/2012/06/dorado-verde-maquillaje.jpg"/>
          <p:cNvPicPr>
            <a:picLocks noChangeAspect="1" noChangeArrowheads="1"/>
          </p:cNvPicPr>
          <p:nvPr/>
        </p:nvPicPr>
        <p:blipFill>
          <a:blip r:embed="rId3" cstate="print"/>
          <a:srcRect r="11874"/>
          <a:stretch>
            <a:fillRect/>
          </a:stretch>
        </p:blipFill>
        <p:spPr bwMode="auto">
          <a:xfrm>
            <a:off x="5072066" y="2214554"/>
            <a:ext cx="3357586" cy="41243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698" name="Picture 2" descr="http://img714.imageshack.us/img714/249/estrell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3" y="0"/>
            <a:ext cx="9432910" cy="6876000"/>
          </a:xfrm>
          <a:prstGeom prst="rect">
            <a:avLst/>
          </a:prstGeom>
          <a:noFill/>
        </p:spPr>
      </p:pic>
      <p:pic>
        <p:nvPicPr>
          <p:cNvPr id="8" name="Picture 2" descr="http://img714.imageshack.us/img714/249/estrell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3291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9696000" cy="7272000"/>
          </a:xfrm>
          <a:prstGeom prst="rect">
            <a:avLst/>
          </a:prstGeom>
          <a:noFill/>
        </p:spPr>
      </p:pic>
      <p:pic>
        <p:nvPicPr>
          <p:cNvPr id="25602" name="Picture 2" descr="http://3.bp.blogspot.com/-0AYq628wQv8/Tb8U4yXPvLI/AAAAAAAACOk/74K6v7vR3T4/s1600/Aun+te+recuerdo.jpg"/>
          <p:cNvPicPr>
            <a:picLocks noChangeAspect="1" noChangeArrowheads="1"/>
          </p:cNvPicPr>
          <p:nvPr/>
        </p:nvPicPr>
        <p:blipFill>
          <a:blip r:embed="rId4" cstate="print"/>
          <a:srcRect l="4688" t="6250" r="6249" b="10416"/>
          <a:stretch>
            <a:fillRect/>
          </a:stretch>
        </p:blipFill>
        <p:spPr bwMode="auto">
          <a:xfrm>
            <a:off x="785786" y="4000480"/>
            <a:ext cx="4071966" cy="285752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857356" y="642918"/>
            <a:ext cx="48340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Recuerda he sido tuya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con ternuras y nostalgias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1026" name="Picture 2" descr="C:\Users\abuelitos\Desktop\TROZOS\output\2 (2)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876800" cy="2438400"/>
          </a:xfrm>
          <a:prstGeom prst="rect">
            <a:avLst/>
          </a:prstGeom>
          <a:noFill/>
        </p:spPr>
      </p:pic>
      <p:pic>
        <p:nvPicPr>
          <p:cNvPr id="1027" name="Picture 3" descr="C:\Users\abuelitos\Desktop\TROZOS\output\2 (2)_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0"/>
            <a:ext cx="4876800" cy="2438400"/>
          </a:xfrm>
          <a:prstGeom prst="rect">
            <a:avLst/>
          </a:prstGeom>
          <a:noFill/>
        </p:spPr>
      </p:pic>
      <p:pic>
        <p:nvPicPr>
          <p:cNvPr id="1029" name="Picture 5" descr="C:\Users\abuelitos\Desktop\TROZOS\output\2 (2)_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428868"/>
            <a:ext cx="4876800" cy="2438400"/>
          </a:xfrm>
          <a:prstGeom prst="rect">
            <a:avLst/>
          </a:prstGeom>
          <a:noFill/>
        </p:spPr>
      </p:pic>
      <p:pic>
        <p:nvPicPr>
          <p:cNvPr id="1030" name="Picture 6" descr="C:\Users\abuelitos\Desktop\TROZOS\output\2 (2)_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2500306"/>
            <a:ext cx="4876800" cy="2438400"/>
          </a:xfrm>
          <a:prstGeom prst="rect">
            <a:avLst/>
          </a:prstGeom>
          <a:noFill/>
        </p:spPr>
      </p:pic>
      <p:pic>
        <p:nvPicPr>
          <p:cNvPr id="1031" name="Picture 7" descr="C:\Users\abuelitos\Desktop\TROZOS\output\2 (2)_00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786322"/>
            <a:ext cx="4876800" cy="2438400"/>
          </a:xfrm>
          <a:prstGeom prst="rect">
            <a:avLst/>
          </a:prstGeom>
          <a:noFill/>
        </p:spPr>
      </p:pic>
      <p:pic>
        <p:nvPicPr>
          <p:cNvPr id="1032" name="Picture 8" descr="C:\Users\abuelitos\Desktop\TROZOS\output\2 (2)_0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6314" y="4786322"/>
            <a:ext cx="4876800" cy="24384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8143900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Vista-blu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000364" y="428604"/>
            <a:ext cx="511909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Cuídame de los recuerdos</a:t>
            </a:r>
          </a:p>
          <a:p>
            <a:pPr algn="ctr"/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5606" name="Picture 6" descr="http://stc.obolog.net/multimedia/fotos/117000/116001/116001-84626_p.jpg"/>
          <p:cNvPicPr>
            <a:picLocks noChangeAspect="1" noChangeArrowheads="1"/>
          </p:cNvPicPr>
          <p:nvPr/>
        </p:nvPicPr>
        <p:blipFill>
          <a:blip r:embed="rId3" cstate="print"/>
          <a:srcRect l="13750" t="6452" r="6249" b="8064"/>
          <a:stretch>
            <a:fillRect/>
          </a:stretch>
        </p:blipFill>
        <p:spPr bwMode="auto">
          <a:xfrm>
            <a:off x="285720" y="1285860"/>
            <a:ext cx="4572032" cy="378621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5608" name="Picture 8" descr="http://img.desmotivaciones.es/201110/1217122252309_f.jpg"/>
          <p:cNvPicPr>
            <a:picLocks noChangeAspect="1" noChangeArrowheads="1"/>
          </p:cNvPicPr>
          <p:nvPr/>
        </p:nvPicPr>
        <p:blipFill>
          <a:blip r:embed="rId4" cstate="print"/>
          <a:srcRect l="49615" t="7023" r="6538" b="22752"/>
          <a:stretch>
            <a:fillRect/>
          </a:stretch>
        </p:blipFill>
        <p:spPr bwMode="auto">
          <a:xfrm>
            <a:off x="4857752" y="3286100"/>
            <a:ext cx="2714644" cy="35719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8674" name="Picture 2" descr="http://www.wallsave.com/wallpapers/2560x1600/fondos-azules/1114151/fondos-azules-free-mariposa-azul-de-pantalla-imagenes-fotos-11141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736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wallpapers-azu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734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928670"/>
            <a:ext cx="52093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cuando compartas secretos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4578" name="Picture 2" descr="http://4.bp.blogspot.com/-goEKsSLuCZA/UGI1L-EK6gI/AAAAAAAAAjM/CXenOBcMDFQ/s1600/Corbis-AAHZ001534.jpg"/>
          <p:cNvPicPr>
            <a:picLocks noChangeAspect="1" noChangeArrowheads="1"/>
          </p:cNvPicPr>
          <p:nvPr/>
        </p:nvPicPr>
        <p:blipFill>
          <a:blip r:embed="rId3" cstate="print"/>
          <a:srcRect l="4438" t="7812" r="6805"/>
          <a:stretch>
            <a:fillRect/>
          </a:stretch>
        </p:blipFill>
        <p:spPr bwMode="auto">
          <a:xfrm>
            <a:off x="6286512" y="2643182"/>
            <a:ext cx="2857488" cy="4214818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4580" name="Picture 4" descr="http://m1.paperblog.com/i/235/2357161/el-final-mi-historia-el-nino-ojos-brillantes-L-CPepgv.jpeg"/>
          <p:cNvPicPr>
            <a:picLocks noChangeAspect="1" noChangeArrowheads="1"/>
          </p:cNvPicPr>
          <p:nvPr/>
        </p:nvPicPr>
        <p:blipFill>
          <a:blip r:embed="rId4" cstate="print"/>
          <a:srcRect l="42188" t="8079" r="40234" b="6267"/>
          <a:stretch>
            <a:fillRect/>
          </a:stretch>
        </p:blipFill>
        <p:spPr bwMode="auto">
          <a:xfrm>
            <a:off x="4071934" y="2000240"/>
            <a:ext cx="1071570" cy="292893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C:\Users\abuelitos\Desktop\TROZOS\wallpapers-azu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14282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esktop\sanchez-.jpg"/>
          <p:cNvPicPr>
            <a:picLocks noChangeAspect="1" noChangeArrowheads="1"/>
          </p:cNvPicPr>
          <p:nvPr/>
        </p:nvPicPr>
        <p:blipFill>
          <a:blip r:embed="rId2" cstate="print"/>
          <a:srcRect r="22900"/>
          <a:stretch>
            <a:fillRect/>
          </a:stretch>
        </p:blipFill>
        <p:spPr bwMode="auto">
          <a:xfrm>
            <a:off x="0" y="-126000"/>
            <a:ext cx="9144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571480"/>
            <a:ext cx="54396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y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arda el fuego en tu mirada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3554" name="Picture 2" descr="http://static.squarespace.com/static/519eb8a0e4b02061e74ce492/526fa974e4b0e0d7dac84ef0/526fa97be4b0fa7c5c9af880/1383049595905/Screen%2520shot%25202013-10-29%2520at%25209.24.01%2520AM.png"/>
          <p:cNvPicPr>
            <a:picLocks noChangeAspect="1" noChangeArrowheads="1"/>
          </p:cNvPicPr>
          <p:nvPr/>
        </p:nvPicPr>
        <p:blipFill>
          <a:blip r:embed="rId3" cstate="print"/>
          <a:srcRect l="7895" r="6841" b="18204"/>
          <a:stretch>
            <a:fillRect/>
          </a:stretch>
        </p:blipFill>
        <p:spPr bwMode="auto">
          <a:xfrm>
            <a:off x="4500562" y="3474000"/>
            <a:ext cx="2711220" cy="33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643834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217753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785794"/>
            <a:ext cx="41801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r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ecuerda he sido tuya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4098" name="Picture 2" descr="C:\Users\abuelitos\Documents\IMAGENES PPS\CHICAS\32650122279301[1].jpg"/>
          <p:cNvPicPr>
            <a:picLocks noChangeAspect="1" noChangeArrowheads="1"/>
          </p:cNvPicPr>
          <p:nvPr/>
        </p:nvPicPr>
        <p:blipFill>
          <a:blip r:embed="rId4" cstate="print"/>
          <a:srcRect b="6454"/>
          <a:stretch>
            <a:fillRect/>
          </a:stretch>
        </p:blipFill>
        <p:spPr bwMode="auto">
          <a:xfrm>
            <a:off x="2143108" y="2500306"/>
            <a:ext cx="4114800" cy="40719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0" name="Picture 4" descr="C:\Users\abuelitos\Desktop\TROZOS\output\2_001.jpg"/>
          <p:cNvPicPr>
            <a:picLocks noChangeAspect="1" noChangeArrowheads="1"/>
          </p:cNvPicPr>
          <p:nvPr/>
        </p:nvPicPr>
        <p:blipFill>
          <a:blip r:embed="rId5" cstate="print"/>
          <a:srcRect b="6250"/>
          <a:stretch>
            <a:fillRect/>
          </a:stretch>
        </p:blipFill>
        <p:spPr bwMode="auto">
          <a:xfrm>
            <a:off x="0" y="0"/>
            <a:ext cx="1619250" cy="6858000"/>
          </a:xfrm>
          <a:prstGeom prst="rect">
            <a:avLst/>
          </a:prstGeom>
          <a:noFill/>
        </p:spPr>
      </p:pic>
      <p:pic>
        <p:nvPicPr>
          <p:cNvPr id="4101" name="Picture 5" descr="C:\Users\abuelitos\Desktop\TROZOS\output\2_002.jpg"/>
          <p:cNvPicPr>
            <a:picLocks noChangeAspect="1" noChangeArrowheads="1"/>
          </p:cNvPicPr>
          <p:nvPr/>
        </p:nvPicPr>
        <p:blipFill>
          <a:blip r:embed="rId6" cstate="print"/>
          <a:srcRect b="6250"/>
          <a:stretch>
            <a:fillRect/>
          </a:stretch>
        </p:blipFill>
        <p:spPr bwMode="auto">
          <a:xfrm>
            <a:off x="1571604" y="0"/>
            <a:ext cx="1628775" cy="6858000"/>
          </a:xfrm>
          <a:prstGeom prst="rect">
            <a:avLst/>
          </a:prstGeom>
          <a:noFill/>
        </p:spPr>
      </p:pic>
      <p:pic>
        <p:nvPicPr>
          <p:cNvPr id="4102" name="Picture 6" descr="C:\Users\abuelitos\Desktop\TROZOS\output\2_003.jpg"/>
          <p:cNvPicPr>
            <a:picLocks noChangeAspect="1" noChangeArrowheads="1"/>
          </p:cNvPicPr>
          <p:nvPr/>
        </p:nvPicPr>
        <p:blipFill>
          <a:blip r:embed="rId7" cstate="print"/>
          <a:srcRect b="6250"/>
          <a:stretch>
            <a:fillRect/>
          </a:stretch>
        </p:blipFill>
        <p:spPr bwMode="auto">
          <a:xfrm>
            <a:off x="3071802" y="0"/>
            <a:ext cx="1628775" cy="6858000"/>
          </a:xfrm>
          <a:prstGeom prst="rect">
            <a:avLst/>
          </a:prstGeom>
          <a:noFill/>
        </p:spPr>
      </p:pic>
      <p:pic>
        <p:nvPicPr>
          <p:cNvPr id="4103" name="Picture 7" descr="C:\Users\abuelitos\Desktop\TROZOS\output\2_004.jpg"/>
          <p:cNvPicPr>
            <a:picLocks noChangeAspect="1" noChangeArrowheads="1"/>
          </p:cNvPicPr>
          <p:nvPr/>
        </p:nvPicPr>
        <p:blipFill>
          <a:blip r:embed="rId8" cstate="print"/>
          <a:srcRect b="6250"/>
          <a:stretch>
            <a:fillRect/>
          </a:stretch>
        </p:blipFill>
        <p:spPr bwMode="auto">
          <a:xfrm>
            <a:off x="4643438" y="0"/>
            <a:ext cx="1619250" cy="6858000"/>
          </a:xfrm>
          <a:prstGeom prst="rect">
            <a:avLst/>
          </a:prstGeom>
          <a:noFill/>
        </p:spPr>
      </p:pic>
      <p:pic>
        <p:nvPicPr>
          <p:cNvPr id="4104" name="Picture 8" descr="C:\Users\abuelitos\Desktop\TROZOS\output\2_005.jpg"/>
          <p:cNvPicPr>
            <a:picLocks noChangeAspect="1" noChangeArrowheads="1"/>
          </p:cNvPicPr>
          <p:nvPr/>
        </p:nvPicPr>
        <p:blipFill>
          <a:blip r:embed="rId9" cstate="print"/>
          <a:srcRect b="6250"/>
          <a:stretch>
            <a:fillRect/>
          </a:stretch>
        </p:blipFill>
        <p:spPr bwMode="auto">
          <a:xfrm>
            <a:off x="6286512" y="0"/>
            <a:ext cx="1628775" cy="6858000"/>
          </a:xfrm>
          <a:prstGeom prst="rect">
            <a:avLst/>
          </a:prstGeom>
          <a:noFill/>
        </p:spPr>
      </p:pic>
      <p:pic>
        <p:nvPicPr>
          <p:cNvPr id="4105" name="Picture 9" descr="C:\Users\abuelitos\Desktop\TROZOS\output\2_006.jpg"/>
          <p:cNvPicPr>
            <a:picLocks noChangeAspect="1" noChangeArrowheads="1"/>
          </p:cNvPicPr>
          <p:nvPr/>
        </p:nvPicPr>
        <p:blipFill>
          <a:blip r:embed="rId10" cstate="print"/>
          <a:srcRect b="6250"/>
          <a:stretch>
            <a:fillRect/>
          </a:stretch>
        </p:blipFill>
        <p:spPr bwMode="auto">
          <a:xfrm>
            <a:off x="7515225" y="0"/>
            <a:ext cx="1628775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67839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images.fotocommunity.es/fotos/paisajes/bosques/espacios-del-recuerdo-4eed6a42-5656-4473-b350-6890a72eaec4.jpg"/>
          <p:cNvPicPr>
            <a:picLocks noChangeAspect="1" noChangeArrowheads="1"/>
          </p:cNvPicPr>
          <p:nvPr/>
        </p:nvPicPr>
        <p:blipFill>
          <a:blip r:embed="rId2" cstate="print"/>
          <a:srcRect l="3750" t="3976" r="3249" b="4043"/>
          <a:stretch>
            <a:fillRect/>
          </a:stretch>
        </p:blipFill>
        <p:spPr bwMode="auto">
          <a:xfrm>
            <a:off x="-225528" y="0"/>
            <a:ext cx="9369528" cy="6876000"/>
          </a:xfrm>
          <a:prstGeom prst="rect">
            <a:avLst/>
          </a:prstGeom>
          <a:noFill/>
        </p:spPr>
      </p:pic>
      <p:pic>
        <p:nvPicPr>
          <p:cNvPr id="41988" name="Picture 4" descr="http://images.nosotros2.com/Articulos/un-recuerdo-para-siempre_3704.JPG"/>
          <p:cNvPicPr>
            <a:picLocks noChangeAspect="1" noChangeArrowheads="1"/>
          </p:cNvPicPr>
          <p:nvPr/>
        </p:nvPicPr>
        <p:blipFill>
          <a:blip r:embed="rId3" cstate="print"/>
          <a:srcRect l="12987" r="5843"/>
          <a:stretch>
            <a:fillRect/>
          </a:stretch>
        </p:blipFill>
        <p:spPr bwMode="auto">
          <a:xfrm>
            <a:off x="2857488" y="3214686"/>
            <a:ext cx="3571900" cy="221932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143108" y="5857892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 </a:t>
            </a:r>
            <a:endParaRPr lang="es-ES_tradnl" dirty="0" smtClean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357422" y="928670"/>
            <a:ext cx="44781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h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asta besarnos el alma.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357818" y="1643050"/>
            <a:ext cx="16676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Isabel Chacón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22530" name="Picture 2" descr="http://img441.imageshack.us/img441/4151/italiawebrb0wh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4000" y="0"/>
            <a:ext cx="9408000" cy="705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58082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esktop\yyy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949572" y="285728"/>
            <a:ext cx="50052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Calibri" pitchFamily="34" charset="0"/>
                <a:cs typeface="Times New Roman" pitchFamily="18" charset="0"/>
              </a:rPr>
              <a:t>UNA SONRISA PARA TI   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7" name="Picture 4" descr="http://www.terra.com/addon/img/a3a28099jap.jpg"/>
          <p:cNvPicPr>
            <a:picLocks noChangeAspect="1" noChangeArrowheads="1"/>
          </p:cNvPicPr>
          <p:nvPr/>
        </p:nvPicPr>
        <p:blipFill>
          <a:blip r:embed="rId3" cstate="print"/>
          <a:srcRect l="12500" r="16249"/>
          <a:stretch>
            <a:fillRect/>
          </a:stretch>
        </p:blipFill>
        <p:spPr bwMode="auto">
          <a:xfrm>
            <a:off x="2214546" y="2143116"/>
            <a:ext cx="4071966" cy="381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images2.layoutsparks.com/1/37105/negro-greenstars-corazones-negro.jpg"/>
          <p:cNvPicPr>
            <a:picLocks noChangeAspect="1" noChangeArrowheads="1"/>
          </p:cNvPicPr>
          <p:nvPr/>
        </p:nvPicPr>
        <p:blipFill>
          <a:blip r:embed="rId4" cstate="print"/>
          <a:srcRect l="16483"/>
          <a:stretch>
            <a:fillRect/>
          </a:stretch>
        </p:blipFill>
        <p:spPr bwMode="auto">
          <a:xfrm>
            <a:off x="1" y="0"/>
            <a:ext cx="9361863" cy="6876000"/>
          </a:xfrm>
          <a:prstGeom prst="rect">
            <a:avLst/>
          </a:prstGeom>
          <a:noFill/>
        </p:spPr>
      </p:pic>
      <p:pic>
        <p:nvPicPr>
          <p:cNvPr id="8" name="Picture 2" descr="http://images2.layoutsparks.com/1/37105/negro-greenstars-corazones-negro.jpg"/>
          <p:cNvPicPr>
            <a:picLocks noChangeAspect="1" noChangeArrowheads="1"/>
          </p:cNvPicPr>
          <p:nvPr/>
        </p:nvPicPr>
        <p:blipFill>
          <a:blip r:embed="rId4" cstate="print"/>
          <a:srcRect l="16483"/>
          <a:stretch>
            <a:fillRect/>
          </a:stretch>
        </p:blipFill>
        <p:spPr bwMode="auto">
          <a:xfrm rot="10800000">
            <a:off x="0" y="-18000"/>
            <a:ext cx="9361863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43834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285728"/>
            <a:ext cx="803514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Sonreír no es mostrar los dientes sino el alma..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Mahatma Gandhi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7" name="Picture 2" descr="http://image.blingee.com/images18/content/output/000/000/000/770/750051772_11617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85860"/>
            <a:ext cx="3810000" cy="381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fondos7.net/walls/9820/rostro-y-flores_1024x768.jpg"/>
          <p:cNvPicPr>
            <a:picLocks noChangeAspect="1" noChangeArrowheads="1"/>
          </p:cNvPicPr>
          <p:nvPr/>
        </p:nvPicPr>
        <p:blipFill>
          <a:blip r:embed="rId4" cstate="print"/>
          <a:srcRect l="50928" t="6250" b="9765"/>
          <a:stretch>
            <a:fillRect/>
          </a:stretch>
        </p:blipFill>
        <p:spPr bwMode="auto">
          <a:xfrm>
            <a:off x="6286512" y="2286000"/>
            <a:ext cx="3561906" cy="45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67839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That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67202" y="571480"/>
            <a:ext cx="714054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Toda la gente sonríe en el mismo idioma.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Morris Mandel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7410" name="Picture 2" descr="http://3.bp.blogspot.com/-HHvY6GDcqJ0/UF2jJs7cYJI/AAAAAAAAB38/cSAZnFXRx_o/s1600/f10.png"/>
          <p:cNvPicPr>
            <a:picLocks noChangeAspect="1" noChangeArrowheads="1"/>
          </p:cNvPicPr>
          <p:nvPr/>
        </p:nvPicPr>
        <p:blipFill>
          <a:blip r:embed="rId3" cstate="print"/>
          <a:srcRect t="4050"/>
          <a:stretch>
            <a:fillRect/>
          </a:stretch>
        </p:blipFill>
        <p:spPr bwMode="auto">
          <a:xfrm>
            <a:off x="5857884" y="2428868"/>
            <a:ext cx="3531749" cy="507768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frasesparaelamor.com/wp-content/uploads/2013/11/recuerdos-de-amor-e1384319073744.jpg"/>
          <p:cNvPicPr>
            <a:picLocks noChangeAspect="1" noChangeArrowheads="1"/>
          </p:cNvPicPr>
          <p:nvPr/>
        </p:nvPicPr>
        <p:blipFill>
          <a:blip r:embed="rId4" cstate="print"/>
          <a:srcRect l="6249" t="6720" r="6250" b="23387"/>
          <a:stretch>
            <a:fillRect/>
          </a:stretch>
        </p:blipFill>
        <p:spPr bwMode="auto">
          <a:xfrm>
            <a:off x="-500098" y="3357562"/>
            <a:ext cx="5000660" cy="371477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http://i129.photobucket.com/albums/p231/silvygilbert/FONDOS/PALOMA.gif?t=124507751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736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15272" y="28572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ocuments\IMAGENES PPS\FONDOS HD\ph-1133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0"/>
            <a:ext cx="931200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357166"/>
            <a:ext cx="735811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Cuando nos encontremos con el prójimo, hagámoslo con una sonrisa....porque una sonrisa es el comienzo del amor.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Madre Teresa de Calcuta</a:t>
            </a:r>
            <a:endParaRPr lang="es-ES_tradnl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8" name="Picture 2" descr="http://www.fondos7.net/walls/10297/rubia-ojos-azules_1024x768.jpg"/>
          <p:cNvPicPr>
            <a:picLocks noChangeAspect="1" noChangeArrowheads="1"/>
          </p:cNvPicPr>
          <p:nvPr/>
        </p:nvPicPr>
        <p:blipFill>
          <a:blip r:embed="rId3" cstate="print"/>
          <a:srcRect l="19043" r="20898" b="23828"/>
          <a:stretch>
            <a:fillRect/>
          </a:stretch>
        </p:blipFill>
        <p:spPr bwMode="auto">
          <a:xfrm>
            <a:off x="-285784" y="1890000"/>
            <a:ext cx="5222797" cy="49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72330" y="614364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" y="-1"/>
            <a:ext cx="9167008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2641" y="571480"/>
            <a:ext cx="386759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El que ríe, perdura.</a:t>
            </a:r>
            <a:endParaRPr kumimoji="0" lang="es-ES_tradnl" sz="36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Proverbio noruego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5362" name="Picture 2" descr="http://www.poemayamor.com/fotos/poemas/poema_de_amor_2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3714752"/>
            <a:ext cx="3460905" cy="33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http://s1.1zoom.ru/prev/349/3489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56038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15272" y="614364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500042"/>
            <a:ext cx="66423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La sonrisa es un rayo de luz en la cara.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Thackeray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7" name="Picture 4" descr="http://k36.kn3.net/9/3/4/D/C/F/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4000" y="857232"/>
            <a:ext cx="3600000" cy="270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api.ning.com/files/E1lMx3S29mGSxyDqYdtdsoJlGaG6rBJ55RIiR0zsxqS447DRdycVYgZhnSqDMdFt2egdklP*plzkI92RLnNSzgVDvLf*qgt2/432029_249690205115916_2062436588_n.jpg"/>
          <p:cNvPicPr>
            <a:picLocks noChangeAspect="1" noChangeArrowheads="1"/>
          </p:cNvPicPr>
          <p:nvPr/>
        </p:nvPicPr>
        <p:blipFill>
          <a:blip r:embed="rId4" cstate="print"/>
          <a:srcRect l="5859" r="10937"/>
          <a:stretch>
            <a:fillRect/>
          </a:stretch>
        </p:blipFill>
        <p:spPr bwMode="auto">
          <a:xfrm>
            <a:off x="6" y="3000372"/>
            <a:ext cx="4607078" cy="42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643834" y="400050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eskto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5248" y="357166"/>
            <a:ext cx="878875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La risa es la distancia más corta entre dos personas.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Víctor Borge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314" name="Picture 2" descr="https://encrypted-tbn0.gstatic.com/images?q=tbn:ANd9GcTnXd8SfsuHUdtss69fUxwUjdVq-kgpQdwKLdZC44brtnZhdy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3415071" cy="262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://images2.layoutsparks.com/1/84666/arco-iris-estrellas-negro-fond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5364" name="Picture 4" descr="https://lh5.googleusercontent.com/-hoLwTKWxslU/UYt2FEV5bCI/AAAAAAAAAO8/qI38XxfRlOQ/s150-c/pho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1428736"/>
            <a:ext cx="4068000" cy="4068000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58082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85720" y="726498"/>
            <a:ext cx="7358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357166"/>
            <a:ext cx="85011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Opino que lo que se llama belleza reside únicamente en la sonrisa.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" pitchFamily="18" charset="0"/>
                <a:ea typeface="Times New Roman" pitchFamily="18" charset="0"/>
                <a:cs typeface="Times New Roman" pitchFamily="18" charset="0"/>
              </a:rPr>
              <a:t>Tolstoi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2290" name="Picture 2" descr="http://1.bp.blogspot.com/-XHMVFk4oquE/UF2jj9pTx8I/AAAAAAAAB4M/pTVYIZtF_Hk/s640/tumblr_m01lj1H1cM1r4v5d2o1_500.png"/>
          <p:cNvPicPr>
            <a:picLocks noChangeAspect="1" noChangeArrowheads="1"/>
          </p:cNvPicPr>
          <p:nvPr/>
        </p:nvPicPr>
        <p:blipFill>
          <a:blip r:embed="rId3" cstate="print"/>
          <a:srcRect l="11078"/>
          <a:stretch>
            <a:fillRect/>
          </a:stretch>
        </p:blipFill>
        <p:spPr bwMode="auto">
          <a:xfrm>
            <a:off x="5072066" y="2643182"/>
            <a:ext cx="4071934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6581001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esktop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500042"/>
            <a:ext cx="821537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  <a:ea typeface="Times New Roman" pitchFamily="18" charset="0"/>
                <a:cs typeface="Times New Roman" pitchFamily="18" charset="0"/>
              </a:rPr>
              <a:t>La risa es el sol que ahuyenta el invierno del rostro humano.</a:t>
            </a:r>
            <a:endParaRPr kumimoji="0" lang="es-ES_tradnl" sz="3200" b="1" i="0" u="none" strike="noStrike" cap="none" spc="0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Víctor Hugo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7" name="Picture 6" descr="http://www.robdental.com/wp-content/uploads/2013/09/sonrisa_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4686"/>
            <a:ext cx="3867150" cy="38957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cache.desktopnexus.com/thumbnails/139372-bigthumbna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2153" y="0"/>
            <a:ext cx="9346153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29520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esktop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931200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4744" y="142852"/>
            <a:ext cx="42787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La curva más linda en</a:t>
            </a:r>
          </a:p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u</a:t>
            </a:r>
            <a:r>
              <a:rPr lang="es-ES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na mujer es su sonrisa. </a:t>
            </a:r>
          </a:p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              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Bob </a:t>
            </a:r>
            <a:r>
              <a:rPr lang="es-ES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Marley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10246" name="Picture 6" descr="http://4.bp.blogspot.com/-GHCDfv_DxqE/UF9peYcx1uI/AAAAAAAAAGo/N9h5BE71wJ0/s1600/imagenes%2Bde%2Brecuerdos%2Bpara%2Bfacebook.png"/>
          <p:cNvPicPr>
            <a:picLocks noChangeAspect="1" noChangeArrowheads="1"/>
          </p:cNvPicPr>
          <p:nvPr/>
        </p:nvPicPr>
        <p:blipFill>
          <a:blip r:embed="rId3" cstate="print"/>
          <a:srcRect b="26087"/>
          <a:stretch>
            <a:fillRect/>
          </a:stretch>
        </p:blipFill>
        <p:spPr bwMode="auto">
          <a:xfrm>
            <a:off x="3428992" y="3429000"/>
            <a:ext cx="4616452" cy="39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fotosparatwitter.com/wp-content/uploads/2013/01/estrellas-azules-fondo-para-twit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85776"/>
            <a:ext cx="9489860" cy="71437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IMAGENES PPS\FONDOS HD\imagenes.jpg"/>
          <p:cNvPicPr>
            <a:picLocks noChangeAspect="1" noChangeArrowheads="1"/>
          </p:cNvPicPr>
          <p:nvPr/>
        </p:nvPicPr>
        <p:blipFill>
          <a:blip r:embed="rId2" cstate="print"/>
          <a:srcRect b="2056"/>
          <a:stretch>
            <a:fillRect/>
          </a:stretch>
        </p:blipFill>
        <p:spPr bwMode="auto">
          <a:xfrm>
            <a:off x="-1" y="0"/>
            <a:ext cx="921644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428604"/>
            <a:ext cx="807246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La mejor venganza es una hermosa sonrisa. frente a alguien que te hizo sufrir </a:t>
            </a:r>
            <a:endParaRPr lang="es-E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9218" name="Picture 2" descr="http://www.hiperfeminina.com/blog/wp-content/gallery/mechas-californianas-em-casa/mechas-californianas-em-casa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714620"/>
            <a:ext cx="3238500" cy="43815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20" name="Picture 4" descr="http://www.fondos10.net/wp-content/uploads/images/fondos10-net_paisajes-11.jpg"/>
          <p:cNvPicPr>
            <a:picLocks noChangeAspect="1" noChangeArrowheads="1"/>
          </p:cNvPicPr>
          <p:nvPr/>
        </p:nvPicPr>
        <p:blipFill>
          <a:blip r:embed="rId4" cstate="print"/>
          <a:srcRect r="3925" b="5386"/>
          <a:stretch>
            <a:fillRect/>
          </a:stretch>
        </p:blipFill>
        <p:spPr bwMode="auto">
          <a:xfrm>
            <a:off x="0" y="0"/>
            <a:ext cx="9358346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933412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IMAGENES PPS\FONDOS HD\4a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856000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4786322"/>
            <a:ext cx="850109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La sonrisa de mi rostro no significa que mi vida es perfecta, significa que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agradezco lo que tengo. </a:t>
            </a:r>
          </a:p>
          <a:p>
            <a:pPr algn="ctr"/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194" name="Picture 2" descr="http://2.bp.blogspot.com/-mMZ-eEJ1J1A/UFewlDZApoI/AAAAAAAABeM/3Ep6S3Tos6c/s1600/la%2Bnoche%2By%2Bel%2Bdia%2Bson.png"/>
          <p:cNvPicPr>
            <a:picLocks noChangeAspect="1" noChangeArrowheads="1"/>
          </p:cNvPicPr>
          <p:nvPr/>
        </p:nvPicPr>
        <p:blipFill>
          <a:blip r:embed="rId3" cstate="print"/>
          <a:srcRect l="8876" t="7916" r="9763" b="14907"/>
          <a:stretch>
            <a:fillRect/>
          </a:stretch>
        </p:blipFill>
        <p:spPr bwMode="auto">
          <a:xfrm>
            <a:off x="4286248" y="1357298"/>
            <a:ext cx="4619997" cy="32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196" name="Picture 4" descr="http://blogs.woman.es/bellezayperfumes/files/2013/12/bour.jpg"/>
          <p:cNvPicPr>
            <a:picLocks noChangeAspect="1" noChangeArrowheads="1"/>
          </p:cNvPicPr>
          <p:nvPr/>
        </p:nvPicPr>
        <p:blipFill>
          <a:blip r:embed="rId4" cstate="print"/>
          <a:srcRect l="15000" t="3219" r="17499"/>
          <a:stretch>
            <a:fillRect/>
          </a:stretch>
        </p:blipFill>
        <p:spPr bwMode="auto">
          <a:xfrm>
            <a:off x="357158" y="357166"/>
            <a:ext cx="3214710" cy="42957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628652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IMAGENES PPS\FONDOS HD\73b9d2b170179526431a4270b9826bb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428604"/>
            <a:ext cx="48443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Toda sonrisa es hermosa 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</a:t>
            </a:r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uando es sincera.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6" name="Picture 6" descr="http://blog.twinshoes.es/wp-content/uploads/sonrisa-ch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071810"/>
            <a:ext cx="3868656" cy="25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todoimagenesconfrases.com/wp-content/uploads/2013/07/imagenes-con-frases-sobre-venganza.jpg"/>
          <p:cNvPicPr>
            <a:picLocks noChangeAspect="1" noChangeArrowheads="1"/>
          </p:cNvPicPr>
          <p:nvPr/>
        </p:nvPicPr>
        <p:blipFill>
          <a:blip r:embed="rId4" cstate="print"/>
          <a:srcRect l="15113" r="13098" b="48936"/>
          <a:stretch>
            <a:fillRect/>
          </a:stretch>
        </p:blipFill>
        <p:spPr bwMode="auto">
          <a:xfrm>
            <a:off x="5786446" y="1714488"/>
            <a:ext cx="2714644" cy="228601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072330" y="28572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17084 -0.0842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-4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1474 -0.000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planetaazul.com.mx/site/wp-content/uploads/2012/05/luna.jpg"/>
          <p:cNvPicPr>
            <a:picLocks noChangeAspect="1" noChangeArrowheads="1"/>
          </p:cNvPicPr>
          <p:nvPr/>
        </p:nvPicPr>
        <p:blipFill>
          <a:blip r:embed="rId3" cstate="print"/>
          <a:srcRect b="9179"/>
          <a:stretch>
            <a:fillRect/>
          </a:stretch>
        </p:blipFill>
        <p:spPr bwMode="auto">
          <a:xfrm>
            <a:off x="0" y="-857280"/>
            <a:ext cx="9753600" cy="77152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310583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3200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786" y="3929066"/>
            <a:ext cx="8358214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Las arrugas únicamente indican</a:t>
            </a:r>
          </a:p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donde han estado las sonrisas".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Mark </a:t>
            </a:r>
            <a:r>
              <a:rPr lang="es-ES_tradnl" sz="28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Twain</a:t>
            </a:r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12290" name="Picture 2" descr="http://www.desmotivar.com/img/desmotivaciones/149306_las-arrugas-nos-recuerdan.jpg"/>
          <p:cNvPicPr>
            <a:picLocks noChangeAspect="1" noChangeArrowheads="1"/>
          </p:cNvPicPr>
          <p:nvPr/>
        </p:nvPicPr>
        <p:blipFill>
          <a:blip r:embed="rId4" cstate="print"/>
          <a:srcRect l="8000" t="6521" r="8999" b="21739"/>
          <a:stretch>
            <a:fillRect/>
          </a:stretch>
        </p:blipFill>
        <p:spPr bwMode="auto">
          <a:xfrm>
            <a:off x="2786050" y="0"/>
            <a:ext cx="4165081" cy="3312000"/>
          </a:xfrm>
          <a:prstGeom prst="hexagon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bernardoverde.files.wordpress.com/2011/05/mar_de_nubes.jpg"/>
          <p:cNvPicPr>
            <a:picLocks noChangeAspect="1" noChangeArrowheads="1"/>
          </p:cNvPicPr>
          <p:nvPr/>
        </p:nvPicPr>
        <p:blipFill>
          <a:blip r:embed="rId5" cstate="print"/>
          <a:srcRect l="11025" b="-5056"/>
          <a:stretch>
            <a:fillRect/>
          </a:stretch>
        </p:blipFill>
        <p:spPr bwMode="auto">
          <a:xfrm>
            <a:off x="0" y="-571528"/>
            <a:ext cx="9898626" cy="795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7839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nditos3d.com/Imagenes/montanas-en-las-nubes-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fashioncolombia.co/wp-content/uploads/2012/11/verd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643182"/>
            <a:ext cx="2981325" cy="29241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428992" y="85723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/>
          </a:p>
        </p:txBody>
      </p:sp>
      <p:sp>
        <p:nvSpPr>
          <p:cNvPr id="7" name="6 Rectángulo"/>
          <p:cNvSpPr/>
          <p:nvPr/>
        </p:nvSpPr>
        <p:spPr>
          <a:xfrm>
            <a:off x="500034" y="214290"/>
            <a:ext cx="835821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Si alguna vez no te dan la sonrisa esperada, sé generoso y da la tuya. Porque nadie tiene tanta necesidad de una sonrisa, como aquel que no sabe sonreír a los demás.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 rot="21212185">
            <a:off x="1071538" y="542926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25694" b="6250"/>
          <a:stretch>
            <a:fillRect/>
          </a:stretch>
        </p:blipFill>
        <p:spPr bwMode="auto">
          <a:xfrm>
            <a:off x="0" y="-162000"/>
            <a:ext cx="18619951" cy="71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285720" y="5000636"/>
            <a:ext cx="978697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Sonríe aunque sólo sea una sonrisa triste,</a:t>
            </a:r>
          </a:p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porque más triste que la sonrisa triste, es la</a:t>
            </a:r>
          </a:p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tristeza de no saber sonreír.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58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125 1.26214E-6 L -0.90955 -0.010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IMAGENES PPS\FONDOS HD\Niagara_Falls_by_night_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000" y="-162000"/>
            <a:ext cx="9360000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9407" y="1071546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600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s0.uvnimg.com/novelasyseries/fotos/chismes/photo/2013-08-06/trivia-sonrisas-20_590x3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8806" y="2000240"/>
            <a:ext cx="3495194" cy="23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071802" y="5214950"/>
            <a:ext cx="480291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La sonrisa que te acompaña</a:t>
            </a:r>
          </a:p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alegra la mañana.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67839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ocuments\IMAGENES PPS\FONDOS HD\Manarola-Italia-wallpaper-h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18000"/>
            <a:ext cx="1243834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78579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32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9888" y="4000504"/>
            <a:ext cx="87241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Empieza cada día con una sonrisa</a:t>
            </a:r>
          </a:p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 y mantenla todo el día.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6357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3828E-7 L -0.25903 0.0013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www.hdwallpapers3d.com/wp-content/uploads/2013/05/Full-HD-1080p-wallpaper-40.jpg"/>
          <p:cNvPicPr>
            <a:picLocks noChangeAspect="1" noChangeArrowheads="1"/>
          </p:cNvPicPr>
          <p:nvPr/>
        </p:nvPicPr>
        <p:blipFill>
          <a:blip r:embed="rId2" cstate="print"/>
          <a:srcRect l="18701" r="4742"/>
          <a:stretch>
            <a:fillRect/>
          </a:stretch>
        </p:blipFill>
        <p:spPr bwMode="auto">
          <a:xfrm>
            <a:off x="-214346" y="0"/>
            <a:ext cx="9358346" cy="6876000"/>
          </a:xfrm>
          <a:prstGeom prst="rect">
            <a:avLst/>
          </a:prstGeom>
          <a:noFill/>
        </p:spPr>
      </p:pic>
      <p:pic>
        <p:nvPicPr>
          <p:cNvPr id="5" name="Picture 6" descr="http://estaticos.muyinteresante.es/rcs/articles/8710/imagenes/sonrisa-fra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000108"/>
            <a:ext cx="2857500" cy="21431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335756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32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00100" y="4714884"/>
            <a:ext cx="57864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Nunca te olvides de sonreír porque el día que no sonrías será un día perdido.</a:t>
            </a:r>
          </a:p>
          <a:p>
            <a:pPr algn="ctr"/>
            <a:r>
              <a:rPr lang="es-ES_tradnl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Charles Chaplin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29520" y="28572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1.bp.blogspot.com/-1cAfUAh9_6I/Uat_R2OqbpI/AAAAAAAAS6I/ovJkGlo4fIs/s1600/Storm-And-Blue-Sea-1920x1200.jpg"/>
          <p:cNvPicPr>
            <a:picLocks noChangeAspect="1" noChangeArrowheads="1"/>
          </p:cNvPicPr>
          <p:nvPr/>
        </p:nvPicPr>
        <p:blipFill>
          <a:blip r:embed="rId3" cstate="print"/>
          <a:srcRect l="9740" r="7144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IMAGENES PPS\FONDOS HD\0582f__Imagenes-de-amor+(2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2250000"/>
            <a:ext cx="5285144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538" y="7143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Sonríe a la vida si quieres </a:t>
            </a:r>
          </a:p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Garamond Pro Bold" pitchFamily="18" charset="0"/>
              </a:rPr>
              <a:t>que ella te sonría.  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8194" name="Picture 2" descr="http://www.deimagenesyfotos.com/fondos-negros-con-mariposas/fondos-negros-con-mariposas-3.jpg"/>
          <p:cNvPicPr>
            <a:picLocks noChangeAspect="1" noChangeArrowheads="1"/>
          </p:cNvPicPr>
          <p:nvPr/>
        </p:nvPicPr>
        <p:blipFill>
          <a:blip r:embed="rId5" cstate="print"/>
          <a:srcRect l="17949"/>
          <a:stretch>
            <a:fillRect/>
          </a:stretch>
        </p:blipFill>
        <p:spPr bwMode="auto">
          <a:xfrm>
            <a:off x="0" y="0"/>
            <a:ext cx="9144000" cy="730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429256" y="428604"/>
            <a:ext cx="4143404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Garamond Pro Bold" pitchFamily="18" charset="0"/>
              </a:rPr>
              <a:t>DISEÑO </a:t>
            </a:r>
          </a:p>
          <a:p>
            <a:pPr algn="ctr"/>
            <a:r>
              <a:rPr lang="es-ES" sz="1400" b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Garamond Pro Bold" pitchFamily="18" charset="0"/>
              </a:rPr>
              <a:t>MARÍA TERESA ESPÍN </a:t>
            </a:r>
          </a:p>
          <a:p>
            <a:pPr algn="ctr"/>
            <a:r>
              <a:rPr lang="es-ES" sz="14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Garamond Pro Bold" pitchFamily="18" charset="0"/>
              </a:rPr>
              <a:t>2014</a:t>
            </a:r>
            <a:endParaRPr lang="es-ES" sz="1400" b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dobe Garamond Pro Bol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67839" y="62150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</TotalTime>
  <Words>589</Words>
  <Application>Microsoft Office PowerPoint</Application>
  <PresentationFormat>Presentación en pantalla (4:3)</PresentationFormat>
  <Paragraphs>141</Paragraphs>
  <Slides>38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488</cp:revision>
  <dcterms:created xsi:type="dcterms:W3CDTF">2013-12-20T22:31:15Z</dcterms:created>
  <dcterms:modified xsi:type="dcterms:W3CDTF">2014-01-16T16:08:51Z</dcterms:modified>
</cp:coreProperties>
</file>