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1"/>
  </p:notesMasterIdLst>
  <p:sldIdLst>
    <p:sldId id="256" r:id="rId3"/>
    <p:sldId id="379" r:id="rId4"/>
    <p:sldId id="274" r:id="rId5"/>
    <p:sldId id="263" r:id="rId6"/>
    <p:sldId id="279" r:id="rId7"/>
    <p:sldId id="276" r:id="rId8"/>
    <p:sldId id="282" r:id="rId9"/>
    <p:sldId id="283" r:id="rId10"/>
    <p:sldId id="285" r:id="rId11"/>
    <p:sldId id="286" r:id="rId12"/>
    <p:sldId id="296" r:id="rId13"/>
    <p:sldId id="290" r:id="rId14"/>
    <p:sldId id="386" r:id="rId15"/>
    <p:sldId id="291" r:id="rId16"/>
    <p:sldId id="299" r:id="rId17"/>
    <p:sldId id="302" r:id="rId18"/>
    <p:sldId id="300" r:id="rId19"/>
    <p:sldId id="313" r:id="rId20"/>
    <p:sldId id="315" r:id="rId21"/>
    <p:sldId id="301" r:id="rId22"/>
    <p:sldId id="383" r:id="rId23"/>
    <p:sldId id="372" r:id="rId24"/>
    <p:sldId id="370" r:id="rId25"/>
    <p:sldId id="317" r:id="rId26"/>
    <p:sldId id="322" r:id="rId27"/>
    <p:sldId id="320" r:id="rId28"/>
    <p:sldId id="321" r:id="rId29"/>
    <p:sldId id="328" r:id="rId30"/>
    <p:sldId id="325" r:id="rId31"/>
    <p:sldId id="327" r:id="rId32"/>
    <p:sldId id="329" r:id="rId33"/>
    <p:sldId id="337" r:id="rId34"/>
    <p:sldId id="347" r:id="rId35"/>
    <p:sldId id="349" r:id="rId36"/>
    <p:sldId id="348" r:id="rId37"/>
    <p:sldId id="330" r:id="rId38"/>
    <p:sldId id="324" r:id="rId39"/>
    <p:sldId id="338" r:id="rId40"/>
    <p:sldId id="339" r:id="rId41"/>
    <p:sldId id="332" r:id="rId42"/>
    <p:sldId id="333" r:id="rId43"/>
    <p:sldId id="343" r:id="rId44"/>
    <p:sldId id="350" r:id="rId45"/>
    <p:sldId id="344" r:id="rId46"/>
    <p:sldId id="351" r:id="rId47"/>
    <p:sldId id="345" r:id="rId48"/>
    <p:sldId id="375" r:id="rId49"/>
    <p:sldId id="357" r:id="rId50"/>
    <p:sldId id="369" r:id="rId51"/>
    <p:sldId id="352" r:id="rId52"/>
    <p:sldId id="353" r:id="rId53"/>
    <p:sldId id="359" r:id="rId54"/>
    <p:sldId id="358" r:id="rId55"/>
    <p:sldId id="382" r:id="rId56"/>
    <p:sldId id="384" r:id="rId57"/>
    <p:sldId id="361" r:id="rId58"/>
    <p:sldId id="360" r:id="rId59"/>
    <p:sldId id="362" r:id="rId60"/>
    <p:sldId id="363" r:id="rId61"/>
    <p:sldId id="364" r:id="rId62"/>
    <p:sldId id="385" r:id="rId63"/>
    <p:sldId id="365" r:id="rId64"/>
    <p:sldId id="366" r:id="rId65"/>
    <p:sldId id="380" r:id="rId66"/>
    <p:sldId id="367" r:id="rId67"/>
    <p:sldId id="378" r:id="rId68"/>
    <p:sldId id="376" r:id="rId69"/>
    <p:sldId id="381" r:id="rId70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BQyFjkI9ajrJURagFxrIw==" hashData="kP6NMnQo2aA4rjZcQ1sktS/eRa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3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A072D6-945D-46E4-9E18-EB2B093AA353}" type="datetimeFigureOut">
              <a:rPr lang="es-ES_tradnl" smtClean="0"/>
              <a:pPr/>
              <a:t>15/07/2013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6464DD-EA8B-4521-AFA9-081A173E68C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6464DD-EA8B-4521-AFA9-081A173E68C8}" type="slidenum">
              <a:rPr lang="es-ES_tradnl" smtClean="0"/>
              <a:pPr/>
              <a:t>52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6464DD-EA8B-4521-AFA9-081A173E68C8}" type="slidenum">
              <a:rPr lang="es-ES_tradnl" smtClean="0"/>
              <a:pPr/>
              <a:t>54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FBA5-C76B-4C77-9AB5-FB042B164563}" type="datetimeFigureOut">
              <a:rPr lang="es-ES_tradnl" smtClean="0"/>
              <a:pPr/>
              <a:t>15/07/2013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0C99-3BEA-4172-AAF7-A06F57EE9FA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FBA5-C76B-4C77-9AB5-FB042B164563}" type="datetimeFigureOut">
              <a:rPr lang="es-ES_tradnl" smtClean="0"/>
              <a:pPr/>
              <a:t>15/07/2013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0C99-3BEA-4172-AAF7-A06F57EE9FA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FBA5-C76B-4C77-9AB5-FB042B164563}" type="datetimeFigureOut">
              <a:rPr lang="es-ES_tradnl" smtClean="0"/>
              <a:pPr/>
              <a:t>15/07/2013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0C99-3BEA-4172-AAF7-A06F57EE9FA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FBA5-C76B-4C77-9AB5-FB042B164563}" type="datetimeFigureOut">
              <a:rPr lang="es-ES_tradnl" smtClean="0"/>
              <a:pPr/>
              <a:t>15/07/2013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0C99-3BEA-4172-AAF7-A06F57EE9FA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FBA5-C76B-4C77-9AB5-FB042B164563}" type="datetimeFigureOut">
              <a:rPr lang="es-ES_tradnl" smtClean="0"/>
              <a:pPr/>
              <a:t>15/07/2013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0C99-3BEA-4172-AAF7-A06F57EE9FA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FBA5-C76B-4C77-9AB5-FB042B164563}" type="datetimeFigureOut">
              <a:rPr lang="es-ES_tradnl" smtClean="0"/>
              <a:pPr/>
              <a:t>15/07/2013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0C99-3BEA-4172-AAF7-A06F57EE9FA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FBA5-C76B-4C77-9AB5-FB042B164563}" type="datetimeFigureOut">
              <a:rPr lang="es-ES_tradnl" smtClean="0"/>
              <a:pPr/>
              <a:t>15/07/2013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0C99-3BEA-4172-AAF7-A06F57EE9FA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FBA5-C76B-4C77-9AB5-FB042B164563}" type="datetimeFigureOut">
              <a:rPr lang="es-ES_tradnl" smtClean="0"/>
              <a:pPr/>
              <a:t>15/07/2013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0C99-3BEA-4172-AAF7-A06F57EE9FA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FBA5-C76B-4C77-9AB5-FB042B164563}" type="datetimeFigureOut">
              <a:rPr lang="es-ES_tradnl" smtClean="0"/>
              <a:pPr/>
              <a:t>15/07/2013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0C99-3BEA-4172-AAF7-A06F57EE9FA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FBA5-C76B-4C77-9AB5-FB042B164563}" type="datetimeFigureOut">
              <a:rPr lang="es-ES_tradnl" smtClean="0"/>
              <a:pPr/>
              <a:t>15/07/2013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0C99-3BEA-4172-AAF7-A06F57EE9FA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FBA5-C76B-4C77-9AB5-FB042B164563}" type="datetimeFigureOut">
              <a:rPr lang="es-ES_tradnl" smtClean="0"/>
              <a:pPr/>
              <a:t>15/07/2013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50C99-3BEA-4172-AAF7-A06F57EE9FA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E0B760-6EB7-46EF-A8A8-CE0308066D9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AFBA5-C76B-4C77-9AB5-FB042B164563}" type="datetimeFigureOut">
              <a:rPr lang="es-ES_tradnl" smtClean="0"/>
              <a:pPr/>
              <a:t>15/07/2013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50C99-3BEA-4172-AAF7-A06F57EE9FA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2A9731-3D24-4B56-AF5D-3F8E02672CC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image" Target="../media/image33.gif"/><Relationship Id="rId7" Type="http://schemas.openxmlformats.org/officeDocument/2006/relationships/image" Target="../media/image37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4" Type="http://schemas.openxmlformats.org/officeDocument/2006/relationships/image" Target="../media/image34.gif"/><Relationship Id="rId9" Type="http://schemas.openxmlformats.org/officeDocument/2006/relationships/image" Target="../media/image39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gif"/><Relationship Id="rId4" Type="http://schemas.openxmlformats.org/officeDocument/2006/relationships/image" Target="../media/image4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5.jpe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gif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pangeadating.com/poemas-de-amor/wp-content/uploads/poemas-de-amor-frases-de-amor-frases-para-enamorar/poemas-de-amor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65599" y="714356"/>
            <a:ext cx="63017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Naskh Medium" pitchFamily="50" charset="-78"/>
                <a:cs typeface="Adobe Naskh Medium" pitchFamily="50" charset="-78"/>
              </a:rPr>
              <a:t>“POEMAS </a:t>
            </a:r>
            <a:r>
              <a:rPr lang="es-ES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6"/>
                </a:solidFill>
                <a:latin typeface="Adobe Naskh Medium" pitchFamily="50" charset="-78"/>
                <a:cs typeface="Adobe Naskh Medium" pitchFamily="50" charset="-78"/>
              </a:rPr>
              <a:t>DECLAMADOS</a:t>
            </a:r>
            <a:r>
              <a:rPr lang="es-ES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Naskh Medium" pitchFamily="50" charset="-78"/>
                <a:cs typeface="Adobe Naskh Medium" pitchFamily="50" charset="-78"/>
              </a:rPr>
              <a:t>”</a:t>
            </a:r>
            <a:endParaRPr lang="es-ES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Naskh Medium" pitchFamily="50" charset="-78"/>
              <a:cs typeface="Adobe Naskh Medium" pitchFamily="50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92356" y="4714884"/>
            <a:ext cx="310168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Pablo Neruda </a:t>
            </a:r>
          </a:p>
          <a:p>
            <a:pPr algn="ctr"/>
            <a:r>
              <a:rPr lang="es-ES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y</a:t>
            </a:r>
            <a:r>
              <a:rPr lang="es-ES" sz="4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  </a:t>
            </a:r>
          </a:p>
          <a:p>
            <a:pPr algn="ctr"/>
            <a:r>
              <a:rPr lang="es-ES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José Angel </a:t>
            </a:r>
            <a:r>
              <a:rPr lang="es-ES" sz="40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Buesa</a:t>
            </a:r>
            <a:endParaRPr lang="es-ES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tx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786578" y="5929330"/>
            <a:ext cx="1032654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200" b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Blackadder ITC" pitchFamily="82" charset="0"/>
              </a:rPr>
              <a:t>Pps.</a:t>
            </a:r>
            <a:r>
              <a:rPr lang="es-ES" sz="12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Blackadder ITC" pitchFamily="82" charset="0"/>
              </a:rPr>
              <a:t> Mari Tere</a:t>
            </a:r>
            <a:endParaRPr lang="es-ES" sz="1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  <p:sndAc>
      <p:stSnd>
        <p:snd r:embed="rId2" name="VERS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7282" name="Picture 2" descr="C:\Users\abuelitos\Desktop\ph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7536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14893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FONDOS MOVIMIENTO\Quebra MAr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https://fbcdn-sphotos-f-a.akamaihd.net/hphotos-ak-ash4/1044804_478281502253274_559467204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85850"/>
            <a:ext cx="3848100" cy="57721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500513" y="6072206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HACER PPS\FONDITOS\appleFantasy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85539" y="648866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HACER PPS\FONDITOS\cancion_del_alma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1428736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“Poema del amor ajeno” </a:t>
            </a:r>
          </a:p>
          <a:p>
            <a:r>
              <a:rPr lang="es-ES_tradnl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José Angel </a:t>
            </a:r>
            <a:r>
              <a:rPr lang="es-ES_tradnl" sz="2800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Buesa</a:t>
            </a:r>
            <a:r>
              <a:rPr lang="es-ES_tradnl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</a:p>
          <a:p>
            <a:r>
              <a:rPr lang="es-ES_tradnl" sz="2800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(Voz José Domingo Castaño)</a:t>
            </a:r>
          </a:p>
        </p:txBody>
      </p:sp>
      <p:sp>
        <p:nvSpPr>
          <p:cNvPr id="6" name="5 Rectángulo"/>
          <p:cNvSpPr/>
          <p:nvPr/>
        </p:nvSpPr>
        <p:spPr>
          <a:xfrm>
            <a:off x="928349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FONDITOS\camino_a_las_salina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57703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6" name="Picture 4" descr="J:\HACER PPS\FONDITOS\reflejo_de_una_rosa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00513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J:\HACER PPS\FONDITOS\un_gesto_dulce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216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72017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:\Users\abuelitos\Desktop\Salida_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500042"/>
            <a:ext cx="9676800" cy="60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HACER PPS\CHICOS\400_1185512148_ben-affleck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1643050"/>
            <a:ext cx="3504000" cy="262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27" name="Picture 3" descr="J:\HACER PPS\CHICAS\578woman4lbtubes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1714488"/>
            <a:ext cx="2366820" cy="2916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642597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:\Users\abuelitos\Desktop\Salida_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500042"/>
            <a:ext cx="9676800" cy="60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HACER PPS\CHICOS\400_1185512148_ben-affleck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1714488"/>
            <a:ext cx="3504000" cy="262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27" name="Picture 3" descr="J:\HACER PPS\CHICAS\578woman4lbtubes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1785926"/>
            <a:ext cx="2366820" cy="2916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642597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4" descr="http://blogs.21rs.es/lamet/files/2011/10/noch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0042"/>
            <a:ext cx="8746871" cy="655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85473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pic>
        <p:nvPicPr>
          <p:cNvPr id="47105" name="Picture 1" descr="J:\HACER PPS\CHICOS\400_1197689045_josh-holloway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715272" y="571480"/>
            <a:ext cx="3260264" cy="2484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428283" y="600076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9" name="Picture 5" descr="C:\Users\abuelitos\Desktop\field-o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1232000" cy="7020000"/>
          </a:xfrm>
          <a:prstGeom prst="rect">
            <a:avLst/>
          </a:prstGeom>
          <a:noFill/>
        </p:spPr>
      </p:pic>
      <p:pic>
        <p:nvPicPr>
          <p:cNvPr id="1032" name="Picture 8" descr="http://debodaconmaron.files.wordpress.com/2013/03/jorge-acuc3b1a-fw-2013-espaldas-vestidos-novia-invitada-5.jpg?w=529&amp;h=79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00164" y="1500174"/>
            <a:ext cx="3800475" cy="5705475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857703" y="28572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www.mujeres-tv.com/wp-content/uploads/2012/06/rostro10-1024x7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9747536" cy="6876000"/>
          </a:xfrm>
          <a:prstGeom prst="rect">
            <a:avLst/>
          </a:prstGeom>
          <a:noFill/>
        </p:spPr>
      </p:pic>
      <p:pic>
        <p:nvPicPr>
          <p:cNvPr id="46086" name="Picture 6" descr="http://static.commentcamarche.net/salud.kioskea.net/faq/images/onHp1gop-photo-cicatrice-s-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5286388"/>
            <a:ext cx="2911521" cy="194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7000579" y="6072206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300" name="Picture 4" descr="http://www.grego.es/fotoblog/images/20100707184102_campo_ar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714356"/>
            <a:ext cx="9898494" cy="658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714035" y="21429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files.hidrografia.webnode.es/200000054-84f5085eed/Ri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files.hidrografia.webnode.es/200000054-84f5085eed/Ri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42597" y="6072206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4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Paisajes, Invier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pic>
        <p:nvPicPr>
          <p:cNvPr id="1027" name="Picture 3" descr="J:\HACER PPS\CHICOS\3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0"/>
            <a:ext cx="1891410" cy="266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14001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122" name="Picture 2" descr="J:\HACER PPS\FONDITOS\Tocar_el_ciel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642918"/>
            <a:ext cx="8408902" cy="525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85473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C:\Users\abuelitos\Desktop\fondos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170316" cy="6876000"/>
          </a:xfrm>
          <a:prstGeom prst="rect">
            <a:avLst/>
          </a:prstGeom>
          <a:noFill/>
        </p:spPr>
      </p:pic>
      <p:pic>
        <p:nvPicPr>
          <p:cNvPr id="5" name="Picture 4" descr="http://horoscopos.masalladelaciencia.es/wp-content/uploads/2009/04/hoguera-san-ju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0"/>
            <a:ext cx="3886200" cy="58388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5473" y="600076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http://mercedicosas.files.wordpress.com/2012/04/noche-estrellada-vincent-van-gogh-realista-728x5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36" y="0"/>
            <a:ext cx="10754665" cy="7416000"/>
          </a:xfrm>
          <a:prstGeom prst="rect">
            <a:avLst/>
          </a:prstGeom>
          <a:noFill/>
        </p:spPr>
      </p:pic>
      <p:pic>
        <p:nvPicPr>
          <p:cNvPr id="3075" name="Picture 3" descr="J:\HACER PPS\PAREJAS\-sexy--amor--wow--sexy-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494000"/>
            <a:ext cx="4044456" cy="536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076" name="Picture 4" descr="J:\HACER PPS\PAREJAS\te--sexy-pix-with-no-text--Stangs--Beijos--eroglam--touch--kisses--lovers--my-album--love-making--PICS-FOR--Couple--sunset--kissing--beauty--hot_larg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2786058"/>
            <a:ext cx="3038475" cy="457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28283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http://www.bbadicto.com/wp-content/uploads/2013/01/wallpaper_20120618120759_302931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597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1" name="Picture 3" descr="C:\Users\abuelitos\Desktop\the-blu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5" descr="C:\Users\abuelitos\Desktop\imágenes\recorte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76800" cy="1828800"/>
          </a:xfrm>
          <a:prstGeom prst="rect">
            <a:avLst/>
          </a:prstGeom>
          <a:noFill/>
        </p:spPr>
      </p:pic>
      <p:pic>
        <p:nvPicPr>
          <p:cNvPr id="5" name="Picture 11" descr="C:\Users\abuelitos\Desktop\imágenes\recorte_0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85926"/>
            <a:ext cx="4876800" cy="1828800"/>
          </a:xfrm>
          <a:prstGeom prst="rect">
            <a:avLst/>
          </a:prstGeom>
          <a:noFill/>
        </p:spPr>
      </p:pic>
      <p:pic>
        <p:nvPicPr>
          <p:cNvPr id="6" name="Picture 13" descr="C:\Users\abuelitos\Desktop\imágenes\recorte_0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71876"/>
            <a:ext cx="4876800" cy="1828800"/>
          </a:xfrm>
          <a:prstGeom prst="rect">
            <a:avLst/>
          </a:prstGeom>
          <a:noFill/>
        </p:spPr>
      </p:pic>
      <p:pic>
        <p:nvPicPr>
          <p:cNvPr id="7" name="Picture 15" descr="C:\Users\abuelitos\Desktop\imágenes\recorte_07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357826"/>
            <a:ext cx="4876800" cy="1828800"/>
          </a:xfrm>
          <a:prstGeom prst="rect">
            <a:avLst/>
          </a:prstGeom>
          <a:noFill/>
        </p:spPr>
      </p:pic>
      <p:pic>
        <p:nvPicPr>
          <p:cNvPr id="8" name="Picture 10" descr="C:\Users\abuelitos\Desktop\imágenes\recorte_02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7752" y="0"/>
            <a:ext cx="4876800" cy="1828800"/>
          </a:xfrm>
          <a:prstGeom prst="rect">
            <a:avLst/>
          </a:prstGeom>
          <a:noFill/>
        </p:spPr>
      </p:pic>
      <p:pic>
        <p:nvPicPr>
          <p:cNvPr id="9" name="Picture 4" descr="C:\Users\abuelitos\Desktop\imágenes\recorte_04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2" y="1785926"/>
            <a:ext cx="4876800" cy="1828800"/>
          </a:xfrm>
          <a:prstGeom prst="rect">
            <a:avLst/>
          </a:prstGeom>
          <a:noFill/>
        </p:spPr>
      </p:pic>
      <p:pic>
        <p:nvPicPr>
          <p:cNvPr id="10" name="Picture 14" descr="C:\Users\abuelitos\Desktop\imágenes\recorte_06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57752" y="3571876"/>
            <a:ext cx="4876800" cy="1828800"/>
          </a:xfrm>
          <a:prstGeom prst="rect">
            <a:avLst/>
          </a:prstGeom>
          <a:noFill/>
        </p:spPr>
      </p:pic>
      <p:pic>
        <p:nvPicPr>
          <p:cNvPr id="11" name="Picture 16" descr="C:\Users\abuelitos\Desktop\imágenes\recorte_08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57752" y="5357826"/>
            <a:ext cx="4876800" cy="18288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856911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s://sphotos-a.xx.fbcdn.net/hphotos-frc1/p480x480/1013075_424383910993591_2122461299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1643042" y="786923"/>
            <a:ext cx="535785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_tradnl" sz="28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“Aquí te amo”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Pablo</a:t>
            </a:r>
            <a:r>
              <a:rPr kumimoji="0" lang="es-ES_tradnl" sz="2800" b="1" i="0" u="none" strike="noStrike" cap="none" normalizeH="0" dirty="0" smtClean="0">
                <a:ln>
                  <a:noFill/>
                </a:ln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Neruda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(Voz</a:t>
            </a:r>
            <a:r>
              <a:rPr kumimoji="0" lang="es-ES_tradnl" sz="2800" b="1" i="0" u="none" strike="noStrike" cap="none" normalizeH="0" dirty="0" smtClean="0">
                <a:ln>
                  <a:noFill/>
                </a:ln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Juan José Torres)</a:t>
            </a:r>
            <a:endParaRPr kumimoji="0" lang="es-ES_tradnl" sz="2800" b="0" i="0" u="none" strike="noStrike" cap="none" normalizeH="0" baseline="0" dirty="0" smtClean="0">
              <a:ln>
                <a:noFill/>
              </a:ln>
              <a:solidFill>
                <a:schemeClr val="tx2">
                  <a:lumMod val="20000"/>
                  <a:lumOff val="80000"/>
                </a:schemeClr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42597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0660" name="AutoShape 4" descr="http://fondospantallapaisajes.com/wp-content/uploads/2012/07/bosque-de-pinos.jpg"/>
          <p:cNvSpPr>
            <a:spLocks noChangeAspect="1" noChangeArrowheads="1"/>
          </p:cNvSpPr>
          <p:nvPr/>
        </p:nvSpPr>
        <p:spPr bwMode="auto">
          <a:xfrm>
            <a:off x="63500" y="-136525"/>
            <a:ext cx="7781925" cy="58388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70661" name="Picture 5" descr="C:\Users\abuelitos\Desktop\paisajes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88" y="0"/>
            <a:ext cx="110016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4348" y="635795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066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https://fbcdn-sphotos-f-a.akamaihd.net/hphotos-ak-ash4/248083_466861676727549_259747130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4000" y="2357430"/>
            <a:ext cx="2760000" cy="414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5473" y="648866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pic>
        <p:nvPicPr>
          <p:cNvPr id="71682" name="Picture 2" descr="http://edgecast.metatube-files.buscafs.com/uploads/gallery/pics/gallery_pic_2503_277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" y="-1"/>
            <a:ext cx="9144016" cy="6984000"/>
          </a:xfrm>
          <a:prstGeom prst="rect">
            <a:avLst/>
          </a:prstGeom>
          <a:noFill/>
        </p:spPr>
      </p:pic>
      <p:pic>
        <p:nvPicPr>
          <p:cNvPr id="71686" name="Picture 6" descr="J:\HACER PPS\CHICAS\no1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3714752"/>
            <a:ext cx="966350" cy="1584000"/>
          </a:xfrm>
          <a:prstGeom prst="rect">
            <a:avLst/>
          </a:prstGeom>
          <a:noFill/>
        </p:spPr>
      </p:pic>
      <p:pic>
        <p:nvPicPr>
          <p:cNvPr id="71687" name="Picture 7" descr="C:\Users\abuelitos\Desktop\no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4357694"/>
            <a:ext cx="1039381" cy="1800000"/>
          </a:xfrm>
          <a:prstGeom prst="rect">
            <a:avLst/>
          </a:prstGeom>
          <a:noFill/>
        </p:spPr>
      </p:pic>
      <p:pic>
        <p:nvPicPr>
          <p:cNvPr id="71688" name="Picture 8" descr="J:\HACER PPS\ANIMALES EN MOVIMIENTO\slide0003_image01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-933450"/>
            <a:ext cx="1362075" cy="9334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42597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8" dur="50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12139E-6 L -0.23906 0.50451 " pathEditMode="relative" rAng="0" ptsTypes="AA">
                                      <p:cBhvr>
                                        <p:cTn id="20" dur="5000" fill="hold"/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" y="2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8850" name="Picture 2" descr="C:\Users\abuelitos\Desktop\Barco-en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28726" y="0"/>
            <a:ext cx="11174400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357166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7826" name="Picture 2" descr="http://www.librodearena.com/b/2/1387882/barco_fantas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0"/>
            <a:ext cx="7416000" cy="741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42597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0898" name="Picture 2" descr="http://www.fondos7.net/wallpaper-original/wallpapers/un-barco-anclado-91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6200" y="0"/>
            <a:ext cx="9244400" cy="6876000"/>
          </a:xfrm>
          <a:prstGeom prst="rect">
            <a:avLst/>
          </a:prstGeom>
          <a:noFill/>
        </p:spPr>
      </p:pic>
      <p:pic>
        <p:nvPicPr>
          <p:cNvPr id="6" name="Picture 2" descr="http://comoacabarelacne.com/wp-content/uploads/2012/05/eliminar-las-cicatric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571612"/>
            <a:ext cx="4011436" cy="234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500645" y="450057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24" name="Picture 4" descr="http://www.conmadrid.com/wp-content/images/fondo_oc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856421" cy="7380000"/>
          </a:xfrm>
          <a:prstGeom prst="rect">
            <a:avLst/>
          </a:prstGeom>
          <a:noFill/>
        </p:spPr>
      </p:pic>
      <p:pic>
        <p:nvPicPr>
          <p:cNvPr id="81926" name="Picture 6" descr="http://2.bp.blogspot.com/-qzOGFMk8rCU/T4aohRUNbiI/AAAAAAAABWo/uMzvWa6gIjw/s640/CREPUSCUL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428736"/>
            <a:ext cx="9561600" cy="59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071225" y="648866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8" name="Picture 6" descr="http://www.fondosok.com/walls/308/barcos-en-el-mar_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424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473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1138" name="Picture 2" descr="http://www.blogsandocs.com/fotos/anclado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000108"/>
            <a:ext cx="7435682" cy="49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571472" y="6072206"/>
            <a:ext cx="1460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4994" name="Picture 2" descr="http://www.fondos-gratis.com/barcos/barcos15/barcos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424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29141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3970" name="Picture 2" descr="http://wallpaper-3d-hd.ru/img/big/4/8/9/4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740009" cy="730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6581001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3969" name="Picture 1" descr="C:\Users\abuelitos\Desktop\hombre-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97792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635795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6802" name="Picture 2" descr="http://img.fotocommunity.com/photos/85485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2"/>
            <a:ext cx="9264030" cy="6876000"/>
          </a:xfrm>
          <a:prstGeom prst="rect">
            <a:avLst/>
          </a:prstGeom>
          <a:noFill/>
        </p:spPr>
      </p:pic>
      <p:pic>
        <p:nvPicPr>
          <p:cNvPr id="1026" name="Picture 2" descr="J:\HACER PPS\CHICAS\modelos_argliz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1285860"/>
            <a:ext cx="3169018" cy="309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14035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3186" name="Picture 2" descr="http://4.bp.blogspot.com/-9_CTEfB3EIE/T86cyk8RP6I/AAAAAAAAABk/8xKGD_qtVgA/s1600/Bote_Anclado-1024x768-73251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2229" cy="6912000"/>
          </a:xfrm>
          <a:prstGeom prst="rect">
            <a:avLst/>
          </a:prstGeom>
          <a:noFill/>
        </p:spPr>
      </p:pic>
      <p:pic>
        <p:nvPicPr>
          <p:cNvPr id="2052" name="Picture 4" descr="J:\HACER PPS\CHICAS\165363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857364"/>
            <a:ext cx="1744431" cy="2052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 rot="21414739">
            <a:off x="6571951" y="400050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4210" name="Picture 2" descr="C:\Users\abuelitos\Desktop\dsc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57288" y="-54000"/>
            <a:ext cx="10333826" cy="6912000"/>
          </a:xfrm>
          <a:prstGeom prst="rect">
            <a:avLst/>
          </a:prstGeom>
          <a:noFill/>
        </p:spPr>
      </p:pic>
      <p:pic>
        <p:nvPicPr>
          <p:cNvPr id="5" name="Picture 2" descr="http://www.amoryamistad.org/img/poemas-de-amor-de-arthur-rimbau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3500438"/>
            <a:ext cx="4566502" cy="370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000447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57752" y="0"/>
            <a:ext cx="4286248" cy="1857364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http://i56.tinypic.com/4rb3es.jpg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8395" y="1422000"/>
            <a:ext cx="4072397" cy="54720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6" name="Picture 2" descr="http://4.bp.blogspot.com/-Y5661-Z0-K4/ThhZxxh9dmI/AAAAAAAAJO8/1jjhtU0nuNE/s1600/Serena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98000"/>
            <a:ext cx="5286380" cy="3060000"/>
          </a:xfrm>
          <a:prstGeom prst="rect">
            <a:avLst/>
          </a:prstGeom>
          <a:noFill/>
        </p:spPr>
      </p:pic>
      <p:pic>
        <p:nvPicPr>
          <p:cNvPr id="7" name="Picture 2" descr="http://files.myopera.com/osirismelisa10/blog/tumblr_m7xuvoIJJw1r0o7uao1_50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42974" y="0"/>
            <a:ext cx="5899870" cy="4071942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rot="20340269">
            <a:off x="3801526" y="617657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C:\Users\abuelitos\Desktop\First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2"/>
            <a:ext cx="9238277" cy="6876000"/>
          </a:xfrm>
          <a:prstGeom prst="rect">
            <a:avLst/>
          </a:prstGeom>
          <a:noFill/>
        </p:spPr>
      </p:pic>
      <p:pic>
        <p:nvPicPr>
          <p:cNvPr id="5" name="Picture 2" descr="https://fbcdn-sphotos-d-a.akamaihd.net/hphotos-ak-ash4/375852_495901407088304_1125446471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357298"/>
            <a:ext cx="8029575" cy="38385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928349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modif_IMG_9600gimp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"/>
            <a:ext cx="925101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28349" y="6072206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6018" name="Picture 2" descr="C:\Users\abuelitos\Desktop\ph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60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esktop\dsc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4516437"/>
            <a:ext cx="3121025" cy="2341563"/>
          </a:xfrm>
          <a:prstGeom prst="rect">
            <a:avLst/>
          </a:prstGeom>
          <a:noFill/>
        </p:spPr>
      </p:pic>
      <p:pic>
        <p:nvPicPr>
          <p:cNvPr id="4" name="Picture 2" descr="J:\HACER PPS\CHICAS\SL405d87e8419ANO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0"/>
            <a:ext cx="6032500" cy="6348413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357241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http://wordlesstech.com/wp-content/uploads/2010/12/aurora-over-quebe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"/>
            <a:ext cx="9215585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6911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C:\Users\abuelitos\Desktop\Jokusarlo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0602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99721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1026" name="AutoShape 2" descr="http://www.fondosypantallas.com/wp-content/uploads/2009/01/ph-104501.jpg"/>
          <p:cNvSpPr>
            <a:spLocks noChangeAspect="1" noChangeArrowheads="1"/>
          </p:cNvSpPr>
          <p:nvPr/>
        </p:nvSpPr>
        <p:spPr bwMode="auto">
          <a:xfrm>
            <a:off x="63500" y="-136525"/>
            <a:ext cx="7867650" cy="58388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1028" name="Picture 4" descr="http://www.fondosypantallas.com/wp-content/uploads/2009/01/ph-1045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" y="-1"/>
            <a:ext cx="9265214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rot="18126020">
            <a:off x="4447376" y="594463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esktop\fondo-de-hueco-en-la-playa-hd-188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2438" cy="6876000"/>
          </a:xfrm>
          <a:prstGeom prst="rect">
            <a:avLst/>
          </a:prstGeom>
          <a:noFill/>
        </p:spPr>
      </p:pic>
      <p:pic>
        <p:nvPicPr>
          <p:cNvPr id="3074" name="Picture 2" descr="J:\HACER PPS\CHICAS\90178c75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105724">
            <a:off x="-192924" y="2878582"/>
            <a:ext cx="4124325" cy="3619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5473" y="357166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C:\Users\abuelitos\Desktop\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214338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1022635">
            <a:off x="214001" y="126058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76000"/>
          </a:xfrm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buNone/>
            </a:pPr>
            <a:r>
              <a:rPr lang="es-ES_tradnl" dirty="0" smtClean="0"/>
              <a:t> </a:t>
            </a:r>
            <a:endParaRPr lang="es-ES_tradnl" dirty="0"/>
          </a:p>
        </p:txBody>
      </p:sp>
      <p:pic>
        <p:nvPicPr>
          <p:cNvPr id="4" name="Picture 4" descr="http://images04.olx.es/ui/6/65/54/1276104736_98936154_1-Fotos-de--COMO-PUEDES-PUBLICAR-TUS-POEMAS-12761047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714488"/>
            <a:ext cx="7135133" cy="475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354439" y="500042"/>
            <a:ext cx="376289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cap="none" spc="0" dirty="0" smtClean="0">
                <a:ln w="50800"/>
                <a:solidFill>
                  <a:srgbClr val="C00000"/>
                </a:solidFill>
                <a:effectLst/>
              </a:rPr>
              <a:t>“Poema del secreto” </a:t>
            </a:r>
          </a:p>
          <a:p>
            <a:pPr algn="ctr"/>
            <a:r>
              <a:rPr lang="es-ES" sz="2400" b="1" dirty="0" smtClean="0">
                <a:ln w="50800"/>
                <a:solidFill>
                  <a:srgbClr val="C00000"/>
                </a:solidFill>
              </a:rPr>
              <a:t>José Angel </a:t>
            </a:r>
            <a:r>
              <a:rPr lang="es-ES" sz="2400" b="1" dirty="0" err="1" smtClean="0">
                <a:ln w="50800"/>
                <a:solidFill>
                  <a:srgbClr val="C00000"/>
                </a:solidFill>
              </a:rPr>
              <a:t>Buesa</a:t>
            </a:r>
            <a:r>
              <a:rPr lang="es-ES" sz="2400" b="1" dirty="0" smtClean="0">
                <a:ln w="50800"/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s-ES" sz="2400" b="1" cap="none" spc="0" dirty="0" smtClean="0">
                <a:ln w="50800"/>
                <a:solidFill>
                  <a:srgbClr val="C00000"/>
                </a:solidFill>
                <a:effectLst/>
              </a:rPr>
              <a:t>(Voz José Domingo Castaño)</a:t>
            </a:r>
          </a:p>
          <a:p>
            <a:pPr algn="ctr"/>
            <a:endParaRPr lang="es-ES" sz="2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99721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sp>
        <p:nvSpPr>
          <p:cNvPr id="87042" name="AutoShape 2" descr="http://www.google.es/url?sa=i&amp;source=images&amp;cd=&amp;docid=A_HN__bb7r7XaM&amp;tbnid=TPRyjf3VOVD7_M:&amp;ved=0CAIQjBw&amp;url=http%3A%2F%2Fies.cervantes.mostoles.educa.madrid.org%2Fimagenes%2Factividades%2Fmediacion%2Fmanos.jpg&amp;ei=PB3jUcC9BufI0AX3n4GYDg&amp;psig=AFQjCNHvKUY8xuNNyXbkvHVwgm5Vlu_EmQ&amp;ust=1373925040662517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87044" name="AutoShape 4" descr="http://www.google.es/url?sa=i&amp;source=images&amp;cd=&amp;docid=A_HN__bb7r7XaM&amp;tbnid=TPRyjf3VOVD7_M:&amp;ved=0CAIQjBw&amp;url=http%3A%2F%2Fies.cervantes.mostoles.educa.madrid.org%2Fimagenes%2Factividades%2Fmediacion%2Fmanos.jpg&amp;ei=PB3jUcC9BufI0AX3n4GYDg&amp;psig=AFQjCNHvKUY8xuNNyXbkvHVwgm5Vlu_EmQ&amp;ust=1373925040662517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87046" name="AutoShape 6" descr="http://www.google.es/url?sa=i&amp;source=images&amp;cd=&amp;docid=A_HN__bb7r7XaM&amp;tbnid=TPRyjf3VOVD7_M:&amp;ved=0CAIQjBw&amp;url=http%3A%2F%2Fies.cervantes.mostoles.educa.madrid.org%2Fimagenes%2Factividades%2Fmediacion%2Fmanos.jpg&amp;ei=PB3jUcC9BufI0AX3n4GYDg&amp;psig=AFQjCNHvKUY8xuNNyXbkvHVwgm5Vlu_EmQ&amp;ust=1373925040662517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87048" name="Picture 8" descr="http://fotos.imagenesdeposito.com/imagenes/m/manos_unidas_de_la_pareja-136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785794"/>
            <a:ext cx="7109062" cy="540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85473" y="6072206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sabernatura.com/wp-content/uploads/2013/01/parque-natural-fundy-en-cana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64000" y="-198000"/>
            <a:ext cx="9408000" cy="7056000"/>
          </a:xfrm>
          <a:prstGeom prst="rect">
            <a:avLst/>
          </a:prstGeom>
          <a:noFill/>
        </p:spPr>
      </p:pic>
      <p:pic>
        <p:nvPicPr>
          <p:cNvPr id="5" name="Picture 2" descr="J:\HACER PPS\CHICOS\2-1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4214818"/>
            <a:ext cx="4320000" cy="324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99721" y="21429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latin typeface="Blackadder ITC" pitchFamily="82" charset="0"/>
              </a:rPr>
              <a:t> Mari Tere</a:t>
            </a:r>
            <a:endParaRPr lang="es-ES" sz="1200" b="1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8" name="Picture 4" descr="http://parquesnaturales.consumer.es/fotografias/uploaded/2011/08/05/02071280013125329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4249" cy="6876000"/>
          </a:xfrm>
          <a:prstGeom prst="rect">
            <a:avLst/>
          </a:prstGeom>
          <a:noFill/>
        </p:spPr>
      </p:pic>
      <p:pic>
        <p:nvPicPr>
          <p:cNvPr id="1029" name="Picture 5" descr="J:\HACER PPS\CHICAS\22900_paula-echevarria-es-lucia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214686"/>
            <a:ext cx="6356278" cy="417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14035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0114" name="Picture 2" descr="http://3.bp.blogspot.com/_u5jOn2fpEts/SaQqYzXtIMI/AAAAAAAAAVA/mf6hJTvOwEk/s400/labio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572083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ww.topestilo.com/wp-content/uploads/2012/10/wilde_makeupgee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200" y="142852"/>
            <a:ext cx="9187200" cy="633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14035" y="28572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latin typeface="Blackadder ITC" pitchFamily="82" charset="0"/>
              </a:rPr>
              <a:t> Mari Tere</a:t>
            </a:r>
            <a:endParaRPr lang="es-ES" sz="1200" b="1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maquillaje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50131" y="0"/>
            <a:ext cx="10494131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001" y="21429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3186" name="Picture 2" descr="J:\HACER PPS\CHICOS\400_1219028849_brad-pitt-1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85794"/>
            <a:ext cx="7008000" cy="525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poemas-romanticos.info/wp-content/uploads/2013/07/imagen-de-poe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428868"/>
            <a:ext cx="4762500" cy="402907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928349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4210" name="Picture 2" descr="C:\Users\abuelitos\Desktop\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604"/>
            <a:ext cx="9175516" cy="612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642597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5234" name="Picture 2" descr="C:\Users\abuelitos\Desktop\enamor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7792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99721" y="6286520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53250" name="Picture 2" descr="http://horoscopos.masalladelaciencia.es/wp-content/uploads/2009/06/rituales-magicos-noche-san-ju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45110" cy="69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6258" name="Picture 2" descr="http://img825.imageshack.us/img825/9296/love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500042"/>
            <a:ext cx="4168431" cy="277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6260" name="Picture 4" descr="http://3.bp.blogspot.com/-J5CL4zxsnrI/T1ey0MADJ5I/AAAAAAAACMQ/Lp0uBuH7tg0/s320/pareja%2520abrazada%252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3357562"/>
            <a:ext cx="4398555" cy="302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357637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Wallcate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283" y="6488668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8306" name="Picture 2" descr="http://www.elpais.com/recorte/20120204elpepirsa_6/XXLCO/Ies/pareja_abrazada_durante_concierto_Shaki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428604"/>
            <a:ext cx="7010400" cy="583882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85473" y="6072206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9330" name="Picture 2" descr="http://image.blingee.com/images19/content/output/000/000/000/79e/778471285_1048971.gif?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90000"/>
            <a:ext cx="6768000" cy="67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42597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1026" name="AutoShape 2" descr="http://www.fondosypantallas.com/wp-content/uploads/2009/01/ph-104501.jpg"/>
          <p:cNvSpPr>
            <a:spLocks noChangeAspect="1" noChangeArrowheads="1"/>
          </p:cNvSpPr>
          <p:nvPr/>
        </p:nvSpPr>
        <p:spPr bwMode="auto">
          <a:xfrm>
            <a:off x="63500" y="-136525"/>
            <a:ext cx="7867650" cy="58388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98306" name="Picture 2" descr="C:\Users\abuelitos\Desktop\fotos-de-chico-tocando-pian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0354" name="Picture 2" descr="http://i273.photobucket.com/albums/jj213/Capuli_photos/PAREJAS%20ABRAZADAS/parejaabrazad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-18000"/>
            <a:ext cx="7924016" cy="68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14035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http://farm4.staticflickr.com/3525/3850376710_2fd6509cab_z.jpg?zz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8338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597" y="6215082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es-ES_tradnl" dirty="0" smtClean="0"/>
              <a:t> </a:t>
            </a:r>
          </a:p>
          <a:p>
            <a:pPr>
              <a:buNone/>
            </a:pPr>
            <a:endParaRPr lang="es-ES_tradnl" dirty="0"/>
          </a:p>
        </p:txBody>
      </p:sp>
      <p:pic>
        <p:nvPicPr>
          <p:cNvPr id="4" name="Picture 4" descr="http://images04.olx.es/ui/6/65/54/1276104736_98936154_1-Fotos-de--COMO-PUEDES-PUBLICAR-TUS-POEMAS-12761047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286124"/>
            <a:ext cx="4762500" cy="31718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image.aimoo.com/Skins_Images/30033/fact/poemas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-214338"/>
            <a:ext cx="5715000" cy="45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14348" y="785794"/>
            <a:ext cx="223708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</a:rPr>
              <a:t>Diseño </a:t>
            </a:r>
          </a:p>
          <a:p>
            <a:pPr algn="ctr"/>
            <a:r>
              <a:rPr lang="es-ES" sz="2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</a:rPr>
              <a:t>María Teresa Espín </a:t>
            </a:r>
          </a:p>
          <a:p>
            <a:pPr algn="ctr"/>
            <a:r>
              <a:rPr lang="es-ES" sz="2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</a:rPr>
              <a:t>Imágenes Internet</a:t>
            </a:r>
            <a:r>
              <a:rPr lang="es-ES" sz="2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</a:rPr>
              <a:t> </a:t>
            </a:r>
          </a:p>
          <a:p>
            <a:pPr algn="ctr"/>
            <a:r>
              <a:rPr lang="es-ES" sz="20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</a:rPr>
              <a:t>2013</a:t>
            </a:r>
            <a:endParaRPr lang="es-ES" sz="20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857703" y="6143644"/>
            <a:ext cx="10326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Pps.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lackadder ITC" pitchFamily="82" charset="0"/>
              </a:rPr>
              <a:t> Mari Tere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1170</TotalTime>
  <Words>387</Words>
  <Application>Microsoft Office PowerPoint</Application>
  <PresentationFormat>Presentación en pantalla (4:3)</PresentationFormat>
  <Paragraphs>115</Paragraphs>
  <Slides>68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Poemas declamados</dc:title>
  <dc:creator>abuelitos</dc:creator>
  <cp:lastModifiedBy>abuelitos</cp:lastModifiedBy>
  <cp:revision>284</cp:revision>
  <dcterms:created xsi:type="dcterms:W3CDTF">2013-07-13T14:17:23Z</dcterms:created>
  <dcterms:modified xsi:type="dcterms:W3CDTF">2013-07-15T21:35:43Z</dcterms:modified>
</cp:coreProperties>
</file>