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2"/>
  </p:notesMasterIdLst>
  <p:sldIdLst>
    <p:sldId id="256" r:id="rId3"/>
    <p:sldId id="317" r:id="rId4"/>
    <p:sldId id="350" r:id="rId5"/>
    <p:sldId id="318" r:id="rId6"/>
    <p:sldId id="316" r:id="rId7"/>
    <p:sldId id="322" r:id="rId8"/>
    <p:sldId id="277" r:id="rId9"/>
    <p:sldId id="321" r:id="rId10"/>
    <p:sldId id="315" r:id="rId11"/>
    <p:sldId id="320" r:id="rId12"/>
    <p:sldId id="282" r:id="rId13"/>
    <p:sldId id="326" r:id="rId14"/>
    <p:sldId id="281" r:id="rId15"/>
    <p:sldId id="319" r:id="rId16"/>
    <p:sldId id="284" r:id="rId17"/>
    <p:sldId id="324" r:id="rId18"/>
    <p:sldId id="283" r:id="rId19"/>
    <p:sldId id="323" r:id="rId20"/>
    <p:sldId id="285" r:id="rId21"/>
    <p:sldId id="325" r:id="rId22"/>
    <p:sldId id="287" r:id="rId23"/>
    <p:sldId id="327" r:id="rId24"/>
    <p:sldId id="288" r:id="rId25"/>
    <p:sldId id="330" r:id="rId26"/>
    <p:sldId id="290" r:id="rId27"/>
    <p:sldId id="331" r:id="rId28"/>
    <p:sldId id="307" r:id="rId29"/>
    <p:sldId id="332" r:id="rId30"/>
    <p:sldId id="310" r:id="rId31"/>
    <p:sldId id="329" r:id="rId32"/>
    <p:sldId id="311" r:id="rId33"/>
    <p:sldId id="335" r:id="rId34"/>
    <p:sldId id="342" r:id="rId35"/>
    <p:sldId id="348" r:id="rId36"/>
    <p:sldId id="351" r:id="rId37"/>
    <p:sldId id="346" r:id="rId38"/>
    <p:sldId id="345" r:id="rId39"/>
    <p:sldId id="377" r:id="rId40"/>
    <p:sldId id="349" r:id="rId41"/>
    <p:sldId id="353" r:id="rId42"/>
    <p:sldId id="354" r:id="rId43"/>
    <p:sldId id="356" r:id="rId44"/>
    <p:sldId id="355" r:id="rId45"/>
    <p:sldId id="358" r:id="rId46"/>
    <p:sldId id="338" r:id="rId47"/>
    <p:sldId id="359" r:id="rId48"/>
    <p:sldId id="341" r:id="rId49"/>
    <p:sldId id="360" r:id="rId50"/>
    <p:sldId id="364" r:id="rId51"/>
    <p:sldId id="365" r:id="rId52"/>
    <p:sldId id="366" r:id="rId53"/>
    <p:sldId id="367" r:id="rId54"/>
    <p:sldId id="373" r:id="rId55"/>
    <p:sldId id="378" r:id="rId56"/>
    <p:sldId id="370" r:id="rId57"/>
    <p:sldId id="372" r:id="rId58"/>
    <p:sldId id="371" r:id="rId59"/>
    <p:sldId id="376" r:id="rId60"/>
    <p:sldId id="375" r:id="rId6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2jvxCkK/MUv9JMCzrUhrg==" hashData="rwQlhNi+AVWJhK9wrnm68WDA83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3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E2B77B-50DF-4FD5-8EFF-7175B7E58D8D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B8B9C9-51F0-4EC5-9906-4343D96F9AF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8B9C9-51F0-4EC5-9906-4343D96F9AFC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B8B9C9-51F0-4EC5-9906-4343D96F9AFC}" type="slidenum">
              <a:rPr lang="es-ES_tradnl" smtClean="0"/>
              <a:pPr/>
              <a:t>52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FB896D-8923-4C84-B246-2C50362D4AF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B69EE-D26A-4470-803D-0DDA5FA2E12A}" type="datetimeFigureOut">
              <a:rPr lang="es-ES_tradnl" smtClean="0"/>
              <a:pPr/>
              <a:t>22/07/2013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5B9E3-C644-46C1-AEFC-041BFED5014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A29D256-0097-452A-8AE5-95BEED9D281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gif"/><Relationship Id="rId20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19" Type="http://schemas.openxmlformats.org/officeDocument/2006/relationships/image" Target="../media/image16.gif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fondosdecolores.net/wp-content/uploads/2013/02/colores-pasteles-1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hyperlink" Target="http://www.fondosdecolores.net/wp-content/uploads/2013/02/color-magenta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9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5.jpeg"/><Relationship Id="rId4" Type="http://schemas.openxmlformats.org/officeDocument/2006/relationships/image" Target="../media/image114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7" Type="http://schemas.openxmlformats.org/officeDocument/2006/relationships/image" Target="../media/image1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hyperlink" Target="http://www.fondosdecolores.net/wp-content/uploads/2013/04/colores-pasteles-8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jpeg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3.bp.blogspot.com/-CTYpy0Zmx8M/URL4ZpDR7TI/AAAAAAAAETc/uiz579xFY3c/s640/poema-con-amor-profundo_113.jpg"/>
          <p:cNvPicPr>
            <a:picLocks noChangeAspect="1" noChangeArrowheads="1"/>
          </p:cNvPicPr>
          <p:nvPr/>
        </p:nvPicPr>
        <p:blipFill>
          <a:blip r:embed="rId4" cstate="print"/>
          <a:srcRect l="1341" r="11507" b="9720"/>
          <a:stretch>
            <a:fillRect/>
          </a:stretch>
        </p:blipFill>
        <p:spPr bwMode="auto">
          <a:xfrm>
            <a:off x="-142908" y="-357214"/>
            <a:ext cx="9286908" cy="7215214"/>
          </a:xfrm>
          <a:prstGeom prst="rect">
            <a:avLst/>
          </a:prstGeom>
          <a:noFill/>
        </p:spPr>
      </p:pic>
      <p:pic>
        <p:nvPicPr>
          <p:cNvPr id="26626" name="Picture 2" descr="http://www.ahiva.info/Gifs-Animados/Letras-Animadas/Letras-de-amor/Letras-de-amor-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1071546"/>
            <a:ext cx="756000" cy="756000"/>
          </a:xfrm>
          <a:prstGeom prst="rect">
            <a:avLst/>
          </a:prstGeom>
          <a:noFill/>
        </p:spPr>
      </p:pic>
      <p:pic>
        <p:nvPicPr>
          <p:cNvPr id="26628" name="Picture 4" descr="http://www.ahiva.info/Gifs-Animados/Letras-Animadas/Letras-de-amor/Letras-de-amor-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2071678"/>
            <a:ext cx="756000" cy="756000"/>
          </a:xfrm>
          <a:prstGeom prst="rect">
            <a:avLst/>
          </a:prstGeom>
          <a:noFill/>
        </p:spPr>
      </p:pic>
      <p:pic>
        <p:nvPicPr>
          <p:cNvPr id="26630" name="Picture 6" descr="http://www.ahiva.info/Gifs-Animados/Letras-Animadas/Letras-de-amor/Letras-de-amor-0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2071678"/>
            <a:ext cx="756000" cy="756000"/>
          </a:xfrm>
          <a:prstGeom prst="rect">
            <a:avLst/>
          </a:prstGeom>
          <a:noFill/>
        </p:spPr>
      </p:pic>
      <p:pic>
        <p:nvPicPr>
          <p:cNvPr id="26632" name="Picture 8" descr="http://www.ahiva.info/Gifs-Animados/Letras-Animadas/Letras-de-amor/Letras-de-amor-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3071810"/>
            <a:ext cx="756000" cy="756000"/>
          </a:xfrm>
          <a:prstGeom prst="rect">
            <a:avLst/>
          </a:prstGeom>
          <a:noFill/>
        </p:spPr>
      </p:pic>
      <p:pic>
        <p:nvPicPr>
          <p:cNvPr id="26634" name="Picture 10" descr="http://www.ahiva.info/Gifs-Animados/Letras-Animadas/Letras-de-amor/Letras-de-amor-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1000108"/>
            <a:ext cx="756000" cy="756000"/>
          </a:xfrm>
          <a:prstGeom prst="rect">
            <a:avLst/>
          </a:prstGeom>
          <a:noFill/>
        </p:spPr>
      </p:pic>
      <p:pic>
        <p:nvPicPr>
          <p:cNvPr id="26636" name="Picture 12" descr="http://www.ahiva.info/Gifs-Animados/Letras-Animadas/Letras-de-amor/Letras-de-amor-16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57422" y="1071546"/>
            <a:ext cx="756000" cy="756000"/>
          </a:xfrm>
          <a:prstGeom prst="rect">
            <a:avLst/>
          </a:prstGeom>
          <a:noFill/>
        </p:spPr>
      </p:pic>
      <p:pic>
        <p:nvPicPr>
          <p:cNvPr id="26638" name="Picture 14" descr="http://www.ahiva.info/Gifs-Animados/Letras-Animadas/Letras-de-amor/Letras-de-amor-1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1071546"/>
            <a:ext cx="756000" cy="756000"/>
          </a:xfrm>
          <a:prstGeom prst="rect">
            <a:avLst/>
          </a:prstGeom>
          <a:noFill/>
        </p:spPr>
      </p:pic>
      <p:pic>
        <p:nvPicPr>
          <p:cNvPr id="26640" name="Picture 16" descr="http://www.ahiva.info/Gifs-Animados/Letras-Animadas/Letras-de-amor/Letras-de-amor-1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57752" y="3071810"/>
            <a:ext cx="756000" cy="756000"/>
          </a:xfrm>
          <a:prstGeom prst="rect">
            <a:avLst/>
          </a:prstGeom>
          <a:noFill/>
        </p:spPr>
      </p:pic>
      <p:pic>
        <p:nvPicPr>
          <p:cNvPr id="26642" name="Picture 18" descr="http://www.ahiva.info/Gifs-Animados/Letras-Animadas/Letras-de-amor/Letras-de-amor-13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071934" y="3071810"/>
            <a:ext cx="756000" cy="756000"/>
          </a:xfrm>
          <a:prstGeom prst="rect">
            <a:avLst/>
          </a:prstGeom>
          <a:noFill/>
        </p:spPr>
      </p:pic>
      <p:pic>
        <p:nvPicPr>
          <p:cNvPr id="26644" name="Picture 20" descr="http://www.ahiva.info/Gifs-Animados/Letras-Animadas/Letras-de-amor/Letras-de-amor-13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857752" y="1071546"/>
            <a:ext cx="720000" cy="720000"/>
          </a:xfrm>
          <a:prstGeom prst="rect">
            <a:avLst/>
          </a:prstGeom>
          <a:noFill/>
        </p:spPr>
      </p:pic>
      <p:pic>
        <p:nvPicPr>
          <p:cNvPr id="26646" name="Picture 22" descr="http://www.ahiva.info/Gifs-Animados/Letras-Animadas/Letras-de-amor/Letras-de-amor-18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43570" y="3071810"/>
            <a:ext cx="756000" cy="756000"/>
          </a:xfrm>
          <a:prstGeom prst="rect">
            <a:avLst/>
          </a:prstGeom>
          <a:noFill/>
        </p:spPr>
      </p:pic>
      <p:pic>
        <p:nvPicPr>
          <p:cNvPr id="26648" name="Picture 24" descr="http://www.ahiva.info/Gifs-Animados/Letras-Animadas/Letras-de-amor/Letras-de-amor-1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429388" y="1071546"/>
            <a:ext cx="756000" cy="756000"/>
          </a:xfrm>
          <a:prstGeom prst="rect">
            <a:avLst/>
          </a:prstGeom>
          <a:noFill/>
        </p:spPr>
      </p:pic>
      <p:pic>
        <p:nvPicPr>
          <p:cNvPr id="26650" name="Picture 26" descr="http://www.ahiva.info/Gifs-Animados/Letras-Animadas/Letras-de-amor/Letras-de-amor-16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10" y="4500570"/>
            <a:ext cx="540000" cy="540000"/>
          </a:xfrm>
          <a:prstGeom prst="rect">
            <a:avLst/>
          </a:prstGeom>
          <a:noFill/>
        </p:spPr>
      </p:pic>
      <p:pic>
        <p:nvPicPr>
          <p:cNvPr id="18" name="Picture 8" descr="http://www.ahiva.info/Gifs-Animados/Letras-Animadas/Letras-de-amor/Letras-de-amor-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2976" y="4500570"/>
            <a:ext cx="540000" cy="540000"/>
          </a:xfrm>
          <a:prstGeom prst="rect">
            <a:avLst/>
          </a:prstGeom>
          <a:noFill/>
        </p:spPr>
      </p:pic>
      <p:pic>
        <p:nvPicPr>
          <p:cNvPr id="19" name="Picture 22" descr="http://www.ahiva.info/Gifs-Animados/Letras-Animadas/Letras-de-amor/Letras-de-amor-18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43042" y="4500570"/>
            <a:ext cx="540000" cy="540000"/>
          </a:xfrm>
          <a:prstGeom prst="rect">
            <a:avLst/>
          </a:prstGeom>
          <a:noFill/>
        </p:spPr>
      </p:pic>
      <p:pic>
        <p:nvPicPr>
          <p:cNvPr id="20" name="Picture 8" descr="http://www.ahiva.info/Gifs-Animados/Letras-Animadas/Letras-de-amor/Letras-de-amor-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4500570"/>
            <a:ext cx="540000" cy="540000"/>
          </a:xfrm>
          <a:prstGeom prst="rect">
            <a:avLst/>
          </a:prstGeom>
          <a:noFill/>
        </p:spPr>
      </p:pic>
      <p:pic>
        <p:nvPicPr>
          <p:cNvPr id="26652" name="Picture 28" descr="http://www.ahiva.info/Gifs-Animados/Letras-Animadas/Letras-de-amor/Letras-de-amor-1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7620" y="4500570"/>
            <a:ext cx="540000" cy="540000"/>
          </a:xfrm>
          <a:prstGeom prst="rect">
            <a:avLst/>
          </a:prstGeom>
          <a:noFill/>
        </p:spPr>
      </p:pic>
      <p:pic>
        <p:nvPicPr>
          <p:cNvPr id="26654" name="Picture 30" descr="http://www.ahiva.info/Gifs-Animados/Letras-Animadas/Letras-de-amor/Letras-de-amor-12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29388" y="5143512"/>
            <a:ext cx="540000" cy="540000"/>
          </a:xfrm>
          <a:prstGeom prst="rect">
            <a:avLst/>
          </a:prstGeom>
          <a:noFill/>
        </p:spPr>
      </p:pic>
      <p:pic>
        <p:nvPicPr>
          <p:cNvPr id="23" name="Picture 4" descr="http://www.ahiva.info/Gifs-Animados/Letras-Animadas/Letras-de-amor/Letras-de-amor-0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5143512"/>
            <a:ext cx="540000" cy="540000"/>
          </a:xfrm>
          <a:prstGeom prst="rect">
            <a:avLst/>
          </a:prstGeom>
          <a:noFill/>
        </p:spPr>
      </p:pic>
      <p:pic>
        <p:nvPicPr>
          <p:cNvPr id="26656" name="Picture 32" descr="http://www.ahiva.info/Gifs-Animados/Letras-Animadas/Letras-de-amor/Letras-de-amor-14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429124" y="4500570"/>
            <a:ext cx="540000" cy="540000"/>
          </a:xfrm>
          <a:prstGeom prst="rect">
            <a:avLst/>
          </a:prstGeom>
          <a:noFill/>
        </p:spPr>
      </p:pic>
      <p:pic>
        <p:nvPicPr>
          <p:cNvPr id="26658" name="Picture 34" descr="http://www.ahiva.info/Gifs-Animados/Letras-Animadas/Letras-de-amor/Letras-de-amor-17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857752" y="4500570"/>
            <a:ext cx="540000" cy="540000"/>
          </a:xfrm>
          <a:prstGeom prst="rect">
            <a:avLst/>
          </a:prstGeom>
          <a:noFill/>
        </p:spPr>
      </p:pic>
      <p:pic>
        <p:nvPicPr>
          <p:cNvPr id="26660" name="Picture 36" descr="http://www.ahiva.info/Gifs-Animados/Letras-Animadas/Letras-de-amor/Letras-de-amor-19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86512" y="4500570"/>
            <a:ext cx="540000" cy="540000"/>
          </a:xfrm>
          <a:prstGeom prst="rect">
            <a:avLst/>
          </a:prstGeom>
          <a:noFill/>
        </p:spPr>
      </p:pic>
      <p:pic>
        <p:nvPicPr>
          <p:cNvPr id="26662" name="Picture 38" descr="http://www.ahiva.info/Gifs-Animados/Letras-Animadas/Letras-de-amor/Letras-de-amor-20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58016" y="4500570"/>
            <a:ext cx="540000" cy="540000"/>
          </a:xfrm>
          <a:prstGeom prst="rect">
            <a:avLst/>
          </a:prstGeom>
          <a:noFill/>
        </p:spPr>
      </p:pic>
      <p:pic>
        <p:nvPicPr>
          <p:cNvPr id="26664" name="Picture 40" descr="http://www.ahiva.info/Gifs-Animados/Letras-Animadas/Letras-de-amor/Letras-de-amor-18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786710" y="4500570"/>
            <a:ext cx="540000" cy="540000"/>
          </a:xfrm>
          <a:prstGeom prst="rect">
            <a:avLst/>
          </a:prstGeom>
          <a:noFill/>
        </p:spPr>
      </p:pic>
      <p:pic>
        <p:nvPicPr>
          <p:cNvPr id="26666" name="Picture 42" descr="http://www.ahiva.info/Gifs-Animados/Letras-Animadas/Letras-de-amor/Letras-de-amor-18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00892" y="5857892"/>
            <a:ext cx="540000" cy="540000"/>
          </a:xfrm>
          <a:prstGeom prst="rect">
            <a:avLst/>
          </a:prstGeom>
          <a:noFill/>
        </p:spPr>
      </p:pic>
      <p:pic>
        <p:nvPicPr>
          <p:cNvPr id="26668" name="Picture 44" descr="http://www.ahiva.info/Gifs-Animados/Letras-Animadas/Letras-de-amor/Letras-de-amor-1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00826" y="5857892"/>
            <a:ext cx="540000" cy="540000"/>
          </a:xfrm>
          <a:prstGeom prst="rect">
            <a:avLst/>
          </a:prstGeom>
          <a:noFill/>
        </p:spPr>
      </p:pic>
      <p:pic>
        <p:nvPicPr>
          <p:cNvPr id="26670" name="Picture 46" descr="http://www.ahiva.info/Gifs-Animados/Letras-Animadas/Letras-de-amor/Letras-de-amor-13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29322" y="5857892"/>
            <a:ext cx="540000" cy="540000"/>
          </a:xfrm>
          <a:prstGeom prst="rect">
            <a:avLst/>
          </a:prstGeom>
          <a:noFill/>
        </p:spPr>
      </p:pic>
      <p:pic>
        <p:nvPicPr>
          <p:cNvPr id="26672" name="Picture 48" descr="http://www.ahiva.info/Gifs-Animados/Letras-Animadas/Letras-de-amor/Letras-de-amor-09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786446" y="4500570"/>
            <a:ext cx="540000" cy="540000"/>
          </a:xfrm>
          <a:prstGeom prst="rect">
            <a:avLst/>
          </a:prstGeom>
          <a:noFill/>
        </p:spPr>
      </p:pic>
      <p:pic>
        <p:nvPicPr>
          <p:cNvPr id="26674" name="Picture 50" descr="http://www.ahiva.info/Gifs-Animados/Letras-Animadas/Letras-de-amor/Letras-de-amor-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6" y="5857892"/>
            <a:ext cx="540000" cy="540000"/>
          </a:xfrm>
          <a:prstGeom prst="rect">
            <a:avLst/>
          </a:prstGeom>
          <a:noFill/>
        </p:spPr>
      </p:pic>
      <p:pic>
        <p:nvPicPr>
          <p:cNvPr id="26676" name="Picture 52" descr="http://www.ahiva.info/Gifs-Animados/Letras-Animadas/Letras-de-amor/Letras-de-amor-01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58082" y="4500570"/>
            <a:ext cx="540000" cy="540000"/>
          </a:xfrm>
          <a:prstGeom prst="rect">
            <a:avLst/>
          </a:prstGeom>
          <a:noFill/>
        </p:spPr>
      </p:pic>
      <p:pic>
        <p:nvPicPr>
          <p:cNvPr id="26678" name="Picture 54" descr="http://www.ahiva.info/Gifs-Animados/Letras-Animadas/Letras-de-amor/Letras-de-amor-03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86116" y="4500570"/>
            <a:ext cx="540000" cy="540000"/>
          </a:xfrm>
          <a:prstGeom prst="rect">
            <a:avLst/>
          </a:prstGeom>
          <a:noFill/>
        </p:spPr>
      </p:pic>
      <p:pic>
        <p:nvPicPr>
          <p:cNvPr id="26680" name="Picture 56" descr="http://www.ahiva.info/Gifs-Animados/Letras-Animadas/Letras-de-amor/Letras-de-amor-21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357818" y="4500570"/>
            <a:ext cx="540000" cy="540000"/>
          </a:xfrm>
          <a:prstGeom prst="rect">
            <a:avLst/>
          </a:prstGeom>
          <a:noFill/>
        </p:spPr>
      </p:pic>
      <p:pic>
        <p:nvPicPr>
          <p:cNvPr id="1026" name="Picture 2" descr="C:\Users\abuelitos\Desktop\colores-claros-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-73179" y="-342000"/>
            <a:ext cx="9217179" cy="7200000"/>
          </a:xfrm>
          <a:prstGeom prst="rect">
            <a:avLst/>
          </a:prstGeom>
          <a:noFill/>
        </p:spPr>
      </p:pic>
      <p:sp>
        <p:nvSpPr>
          <p:cNvPr id="38" name="37 Rectángulo"/>
          <p:cNvSpPr/>
          <p:nvPr/>
        </p:nvSpPr>
        <p:spPr>
          <a:xfrm>
            <a:off x="428596" y="6357958"/>
            <a:ext cx="100950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sndAc>
      <p:stSnd>
        <p:snd r:embed="rId3" name="Fuente y caudal (larg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allpapers.org.es/wp-content/uploads/2012/09/wallpaper_en_colores_pastel_wallpapers_1920x1200_122-1024x64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0"/>
            <a:ext cx="9220200" cy="6858000"/>
          </a:xfrm>
          <a:prstGeom prst="rect">
            <a:avLst/>
          </a:prstGeom>
          <a:noFill/>
        </p:spPr>
      </p:pic>
      <p:pic>
        <p:nvPicPr>
          <p:cNvPr id="1028" name="Picture 4" descr="http://1.bp.blogspot.com/-undgvYIz0Pc/UAKT2iV4OiI/AAAAAAAAWQ8/TLiFZltWk20/s320/fondos+mariposas,pasteles+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2677" y="-1"/>
            <a:ext cx="9356677" cy="685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0712" y="60007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1.bp.blogspot.com/-U_i3KNCjKZw/Thzb6PsW1rI/AAAAAAAACJU/31Pzsg6Zytg/s1600/fondo+chic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1112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071670" y="1071546"/>
            <a:ext cx="50006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Existes, pues naciste para que te amara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respiras, pues así sé que yo respiro,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sueñas, pues así fabricas mis sueños,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miras, pues de tus miradas vivo,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hablas, pues tu voz es mi alimento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callas, pues con tu silencio me emociono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y yo te amo, pues no hay nada sin amarte.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33588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3250" name="AutoShape 2" descr="Colores pasteles">
            <a:hlinkClick r:id="rId2" tooltip="Colores pasteles"/>
          </p:cNvPr>
          <p:cNvSpPr>
            <a:spLocks noChangeAspect="1" noChangeArrowheads="1"/>
          </p:cNvSpPr>
          <p:nvPr/>
        </p:nvSpPr>
        <p:spPr bwMode="auto">
          <a:xfrm>
            <a:off x="63500" y="-1096963"/>
            <a:ext cx="3048000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53252" name="AutoShape 4" descr="Colores pasteles">
            <a:hlinkClick r:id="rId2" tooltip="Colores pasteles"/>
          </p:cNvPr>
          <p:cNvSpPr>
            <a:spLocks noChangeAspect="1" noChangeArrowheads="1"/>
          </p:cNvSpPr>
          <p:nvPr/>
        </p:nvSpPr>
        <p:spPr bwMode="auto">
          <a:xfrm>
            <a:off x="63500" y="-1096963"/>
            <a:ext cx="3048000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53254" name="AutoShape 6" descr="http://www.fondosdecolores.net/wp-content/uploads/2013/02/colores-pasteles-1.jpg"/>
          <p:cNvSpPr>
            <a:spLocks noChangeAspect="1" noChangeArrowheads="1"/>
          </p:cNvSpPr>
          <p:nvPr/>
        </p:nvSpPr>
        <p:spPr bwMode="auto">
          <a:xfrm>
            <a:off x="63500" y="-136525"/>
            <a:ext cx="7696200" cy="57721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53256" name="Picture 8" descr="http://4.bp.blogspot.com/-UapKAREe864/UBjEJzAUO2I/AAAAAAAAXnE/MBsSnbwxVRE/s320/wallpapers+flowers,flores+zoomgraf.blogspot+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8" name="Picture 8" descr="http://4.bp.blogspot.com/-UapKAREe864/UBjEJzAUO2I/AAAAAAAAXnE/MBsSnbwxVRE/s320/wallpapers+flowers,flores+zoomgraf.blogspot+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pic>
        <p:nvPicPr>
          <p:cNvPr id="9" name="Picture 8" descr="http://4.bp.blogspot.com/-UapKAREe864/UBjEJzAUO2I/AAAAAAAAXnE/MBsSnbwxVRE/s320/wallpapers+flowers,flores+zoomgraf.blogspot+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0000" y="214290"/>
            <a:ext cx="9264000" cy="694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90712" y="64886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532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places.vkustatic.com/parque-siqueira-campos-jardines-y-parques-en-sao-paulo-sao-paulo_ae1235e6b9516eaccdd85980ff07cb97_1000_fr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" y="0"/>
            <a:ext cx="9159800" cy="6858000"/>
          </a:xfrm>
          <a:prstGeom prst="rect">
            <a:avLst/>
          </a:prstGeom>
          <a:noFill/>
        </p:spPr>
      </p:pic>
      <p:pic>
        <p:nvPicPr>
          <p:cNvPr id="5" name="Picture 4" descr="http://www.universodemoda.com/wp-content/uploads/2012/02/PAULA.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085850"/>
            <a:ext cx="3848100" cy="57721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8596" y="35716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</a:rPr>
              <a:t>Beso sobre beso</a:t>
            </a:r>
            <a:br>
              <a:rPr lang="es-ES_tradnl" sz="2400" b="1" dirty="0" smtClean="0">
                <a:solidFill>
                  <a:schemeClr val="bg1"/>
                </a:solidFill>
              </a:rPr>
            </a:br>
            <a:r>
              <a:rPr lang="es-ES_tradnl" sz="2400" b="1" dirty="0" smtClean="0">
                <a:solidFill>
                  <a:schemeClr val="bg1"/>
                </a:solidFill>
              </a:rPr>
              <a:t>tu piel encarna la belleza</a:t>
            </a:r>
            <a:br>
              <a:rPr lang="es-ES_tradnl" sz="2400" b="1" dirty="0" smtClean="0">
                <a:solidFill>
                  <a:schemeClr val="bg1"/>
                </a:solidFill>
              </a:rPr>
            </a:br>
            <a:r>
              <a:rPr lang="es-ES_tradnl" sz="2400" b="1" dirty="0" smtClean="0">
                <a:solidFill>
                  <a:schemeClr val="bg1"/>
                </a:solidFill>
              </a:rPr>
              <a:t>tu piel pide mil caricias</a:t>
            </a:r>
            <a:br>
              <a:rPr lang="es-ES_tradnl" sz="2400" b="1" dirty="0" smtClean="0">
                <a:solidFill>
                  <a:schemeClr val="bg1"/>
                </a:solidFill>
              </a:rPr>
            </a:br>
            <a:r>
              <a:rPr lang="es-ES_tradnl" sz="2400" b="1" dirty="0" smtClean="0">
                <a:solidFill>
                  <a:schemeClr val="bg1"/>
                </a:solidFill>
              </a:rPr>
              <a:t>suave sobre suave</a:t>
            </a:r>
            <a:br>
              <a:rPr lang="es-ES_tradnl" sz="2400" b="1" dirty="0" smtClean="0">
                <a:solidFill>
                  <a:schemeClr val="bg1"/>
                </a:solidFill>
              </a:rPr>
            </a:br>
            <a:r>
              <a:rPr lang="es-ES_tradnl" sz="2400" b="1" dirty="0" smtClean="0">
                <a:solidFill>
                  <a:schemeClr val="bg1"/>
                </a:solidFill>
              </a:rPr>
              <a:t>tu cuerpo para amar</a:t>
            </a:r>
            <a:br>
              <a:rPr lang="es-ES_tradnl" sz="2400" b="1" dirty="0" smtClean="0">
                <a:solidFill>
                  <a:schemeClr val="bg1"/>
                </a:solidFill>
              </a:rPr>
            </a:br>
            <a:r>
              <a:rPr lang="es-ES_tradnl" sz="2400" b="1" dirty="0" smtClean="0">
                <a:solidFill>
                  <a:schemeClr val="bg1"/>
                </a:solidFill>
              </a:rPr>
              <a:t>tu alma para sentir</a:t>
            </a:r>
            <a:br>
              <a:rPr lang="es-ES_tradnl" sz="2400" b="1" dirty="0" smtClean="0">
                <a:solidFill>
                  <a:schemeClr val="bg1"/>
                </a:solidFill>
              </a:rPr>
            </a:br>
            <a:r>
              <a:rPr lang="es-ES_tradnl" sz="2400" b="1" dirty="0" smtClean="0">
                <a:solidFill>
                  <a:schemeClr val="bg1"/>
                </a:solidFill>
              </a:rPr>
              <a:t>tierna sobre bella</a:t>
            </a:r>
            <a:br>
              <a:rPr lang="es-ES_tradnl" sz="2400" b="1" dirty="0" smtClean="0">
                <a:solidFill>
                  <a:schemeClr val="bg1"/>
                </a:solidFill>
              </a:rPr>
            </a:br>
            <a:r>
              <a:rPr lang="es-ES_tradnl" sz="2400" b="1" dirty="0" smtClean="0">
                <a:solidFill>
                  <a:schemeClr val="bg1"/>
                </a:solidFill>
              </a:rPr>
              <a:t>¿cómo no desearte?.</a:t>
            </a:r>
            <a:endParaRPr lang="es-ES_tradnl" sz="2400" b="1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7646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://www.foondos.com/wp-content/uploads/2012/04/TURQUISE-720x45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7348" name="Picture 4" descr="http://1.bp.blogspot.com/-v4iHR_wT2gw/T2Vq0ongLfI/AAAAAAAAJ14/SBDPF4c37EY/s320/pasteles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5" y="0"/>
            <a:ext cx="9178502" cy="70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588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www.poemasdeamorcortos.info/wp-content/uploads/2013/04/poemas-amor-cortos-sole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5747" cy="612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14282" y="4643446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_tradnl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2" descr="Fotos de hombres sexys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3726000"/>
            <a:ext cx="2079344" cy="313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85720" y="214290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Si te llamo y no respondes,</a:t>
            </a:r>
            <a:b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muero por tu silencio,</a:t>
            </a:r>
            <a:b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si te acaricio y no me acompañas,</a:t>
            </a:r>
            <a:b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sufro por tu desprecio,</a:t>
            </a:r>
            <a:b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si te amo, y no me correspondes,</a:t>
            </a:r>
            <a:b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seguiré amándote,</a:t>
            </a:r>
            <a:b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mic Sans MS" pitchFamily="66" charset="0"/>
              </a:rPr>
              <a:t>porque aún así soy feliz admirándote.</a:t>
            </a:r>
          </a:p>
          <a:p>
            <a:endParaRPr lang="es-ES_tradnl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76464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://images2.layoutsparks.com/1/206549/imperfect-13-pastel-colou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6324" name="AutoShape 4" descr="Pastel Colors Wallpaper"/>
          <p:cNvSpPr>
            <a:spLocks noChangeAspect="1" noChangeArrowheads="1"/>
          </p:cNvSpPr>
          <p:nvPr/>
        </p:nvSpPr>
        <p:spPr bwMode="auto">
          <a:xfrm>
            <a:off x="117475" y="-1785938"/>
            <a:ext cx="5715000" cy="32099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56326" name="Picture 6" descr="http://2.bp.blogspot.com/-dIXSol7sjc0/UBbad0shcCI/AAAAAAAACIQ/CvCX7uMWGjE/s400/pastel-green-background-tex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3456000"/>
          </a:xfrm>
          <a:prstGeom prst="teardrop">
            <a:avLst/>
          </a:prstGeom>
          <a:noFill/>
        </p:spPr>
      </p:pic>
      <p:pic>
        <p:nvPicPr>
          <p:cNvPr id="7" name="Picture 6" descr="http://2.bp.blogspot.com/-dIXSol7sjc0/UBbad0shcCI/AAAAAAAACIQ/CvCX7uMWGjE/s400/pastel-green-background-tex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2" y="0"/>
            <a:ext cx="4572002" cy="3456000"/>
          </a:xfrm>
          <a:prstGeom prst="teardrop">
            <a:avLst/>
          </a:prstGeom>
          <a:noFill/>
        </p:spPr>
      </p:pic>
      <p:pic>
        <p:nvPicPr>
          <p:cNvPr id="8" name="Picture 6" descr="http://2.bp.blogspot.com/-dIXSol7sjc0/UBbad0shcCI/AAAAAAAACIQ/CvCX7uMWGjE/s400/pastel-green-background-tex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4571998" y="3402000"/>
            <a:ext cx="4572002" cy="3456000"/>
          </a:xfrm>
          <a:prstGeom prst="teardrop">
            <a:avLst/>
          </a:prstGeom>
          <a:noFill/>
        </p:spPr>
      </p:pic>
      <p:pic>
        <p:nvPicPr>
          <p:cNvPr id="9" name="Picture 6" descr="http://2.bp.blogspot.com/-dIXSol7sjc0/UBbad0shcCI/AAAAAAAACIQ/CvCX7uMWGjE/s400/pastel-green-background-textu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3402000"/>
            <a:ext cx="4572000" cy="3456000"/>
          </a:xfrm>
          <a:prstGeom prst="teardrop">
            <a:avLst/>
          </a:prstGeom>
          <a:noFill/>
        </p:spPr>
      </p:pic>
      <p:pic>
        <p:nvPicPr>
          <p:cNvPr id="48130" name="Picture 2" descr="J:\HACER PPS\CHICAS\PaulaEchavarria-Decleor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1928802"/>
            <a:ext cx="4096000" cy="288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1" name="10 Rectángulo"/>
          <p:cNvSpPr/>
          <p:nvPr/>
        </p:nvSpPr>
        <p:spPr>
          <a:xfrm>
            <a:off x="562150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3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3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3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563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8tr.s3.amazonaws.com/i/000/040/120/paisajes-de-campo-con-caballos-31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500042"/>
            <a:ext cx="40005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Porque tú eres tú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y yo vivo soñándote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porque mi mundo</a:t>
            </a:r>
          </a:p>
          <a:p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son tus sueños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y tus sueños son </a:t>
            </a: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deseos.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porque te quiero 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y quererte es mi </a:t>
            </a: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camino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El camino que amo:</a:t>
            </a:r>
          </a:p>
          <a:p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tú.</a:t>
            </a:r>
            <a:endParaRPr lang="es-ES_tradnl" sz="2400" b="1" dirty="0">
              <a:solidFill>
                <a:schemeClr val="bg2">
                  <a:lumMod val="1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029" name="Picture 5" descr="J:\HACER PPS\CHICAS\28ujw9f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357562"/>
            <a:ext cx="3142232" cy="5220000"/>
          </a:xfrm>
          <a:prstGeom prst="trapezoid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205092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3.bp.blogspot.com/-IyXGv4fRI6Q/UBjEYIcUmSI/AAAAAAAAXn0/0KOWJJd9aLU/s1600/wallpapers+flowers,flores+zoomgraf.blogspot+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72330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52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PAREJAS\pareja-de-enamorados-526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928670"/>
            <a:ext cx="507209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Sentir,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sentir que tu mano es mi caricia,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sentir que tu sueño es mi deseo,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sentir que tu mirada es mi descanso,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sentir que tu nombre es mi canción,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75000"/>
                  </a:schemeClr>
                </a:solidFill>
                <a:latin typeface="Comic Sans MS" pitchFamily="66" charset="0"/>
              </a:rPr>
              <a:t>sentir que tu boca es mi refugio,</a:t>
            </a: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/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sentir que tu alma es mi regalo.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Sentir que existes...</a:t>
            </a:r>
            <a:b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10000"/>
                  </a:schemeClr>
                </a:solidFill>
                <a:latin typeface="Comic Sans MS" pitchFamily="66" charset="0"/>
              </a:rPr>
              <a:t>sentir que vivo para amarte.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991570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C:\Users\abuelitos\Desktop\lrr-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8677" y="0"/>
            <a:ext cx="9592677" cy="6876000"/>
          </a:xfrm>
          <a:prstGeom prst="rect">
            <a:avLst/>
          </a:prstGeom>
          <a:noFill/>
        </p:spPr>
      </p:pic>
      <p:pic>
        <p:nvPicPr>
          <p:cNvPr id="61443" name="Picture 3" descr="C:\Users\abuelitos\Desktop\3D-graphics_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18000"/>
            <a:ext cx="957266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134446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PAREJAS\7341751-joven-pareja-de-enamorado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148980" cy="550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5366" name="Picture 6" descr="http://1.bp.blogspot.com/-4uQvLbOsPH4/UBTk1uxUMqI/AAAAAAAAXZM/3KOqj8JtTgA/s1600/gif+animado+de+amor,corazones+(6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714620"/>
            <a:ext cx="1584862" cy="15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00034" y="3786190"/>
            <a:ext cx="550072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  <a:t>Cuando tu beso es una caricia</a:t>
            </a:r>
            <a:b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</a:br>
            <a: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  <a:t>cuando es un despertar contigo,</a:t>
            </a:r>
            <a:b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</a:br>
            <a: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  <a:t>si una sonrisa es un motivo</a:t>
            </a:r>
            <a:b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</a:br>
            <a: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  <a:t>y un silencio tu añoranza,</a:t>
            </a:r>
            <a:b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</a:br>
            <a: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  <a:t>cuando tú amor me manda</a:t>
            </a:r>
            <a:b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</a:br>
            <a: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  <a:t>y yo obedezco con pasión,</a:t>
            </a:r>
            <a:b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</a:br>
            <a:r>
              <a:rPr lang="es-ES_tradnl" sz="2400" b="1" dirty="0" smtClean="0">
                <a:solidFill>
                  <a:schemeClr val="accent4">
                    <a:lumMod val="50000"/>
                  </a:schemeClr>
                </a:solidFill>
                <a:latin typeface="Comic Sans MS" pitchFamily="66" charset="0"/>
                <a:ea typeface="Adobe Gothic Std B" pitchFamily="34" charset="-128"/>
                <a:cs typeface="Andalus" pitchFamily="2" charset="-78"/>
              </a:rPr>
              <a:t>entonces sigo amándote.</a:t>
            </a:r>
            <a:endParaRPr lang="es-ES_tradnl" sz="2400" b="1" dirty="0">
              <a:solidFill>
                <a:schemeClr val="accent4">
                  <a:lumMod val="50000"/>
                </a:schemeClr>
              </a:solidFill>
              <a:latin typeface="Comic Sans MS" pitchFamily="66" charset="0"/>
              <a:ea typeface="Adobe Gothic Std B" pitchFamily="34" charset="-128"/>
              <a:cs typeface="Andalus" pitchFamily="2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920132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http://wallpapers.org.es/wp-content/uploads/2012/10/wallpapers_azules-1024x640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  <p:pic>
        <p:nvPicPr>
          <p:cNvPr id="38914" name="Picture 2" descr="http://data.whicdn.com/images/28385621/background-13554_640_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04514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5722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http://i43.tinypic.com/24fzi3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21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357166"/>
            <a:ext cx="52864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Si te sueño porque te quiero,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si te necesito porque te quiero, 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si te pienso porque te quiero,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si te añoro porque te quiero,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te quiero porque te quiero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y te quiero porque eres tú.</a:t>
            </a:r>
          </a:p>
        </p:txBody>
      </p:sp>
      <p:pic>
        <p:nvPicPr>
          <p:cNvPr id="32770" name="Picture 2" descr="J:\HACER PPS\CHICOS\2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643306" y="2285992"/>
            <a:ext cx="2619997" cy="342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990778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http://1.bp.blogspot.com/_WvTYGAmS3Zk/SZxnN1grTbI/AAAAAAAABKw/a9tCC1jPlrs/s400/Rayas%2Bde%2BCo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58374" name="Picture 6" descr="http://1.bp.blogspot.com/_WvTYGAmS3Zk/SZxnN1grTbI/AAAAAAAABKw/a9tCC1jPlrs/s400/Rayas%2Bde%2BCo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16000" y="-1116000"/>
            <a:ext cx="6912000" cy="9144000"/>
          </a:xfrm>
          <a:prstGeom prst="rect">
            <a:avLst/>
          </a:prstGeom>
          <a:noFill/>
        </p:spPr>
      </p:pic>
      <p:pic>
        <p:nvPicPr>
          <p:cNvPr id="7" name="Picture 2" descr="http://1.bp.blogspot.com/_WvTYGAmS3Zk/SZxnN1grTbI/AAAAAAAABKw/a9tCC1jPlrs/s400/Rayas%2Bde%2BCo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19340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J:\HACER PPS\CHICAS\531558_234275760030976_1689638179_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29190" y="428604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C00000"/>
                </a:solidFill>
                <a:latin typeface="Comic Sans MS" pitchFamily="66" charset="0"/>
              </a:rPr>
              <a:t>En el paraíso de tus ojos,</a:t>
            </a:r>
            <a:br>
              <a:rPr lang="es-ES_tradnl" sz="24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C00000"/>
                </a:solidFill>
                <a:latin typeface="Comic Sans MS" pitchFamily="66" charset="0"/>
              </a:rPr>
              <a:t>me pierdo porque estoy perdido,</a:t>
            </a:r>
            <a:br>
              <a:rPr lang="es-ES_tradnl" sz="2400" b="1" dirty="0" smtClean="0">
                <a:solidFill>
                  <a:srgbClr val="C000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C00000"/>
                </a:solidFill>
                <a:latin typeface="Comic Sans MS" pitchFamily="66" charset="0"/>
              </a:rPr>
              <a:t>en la paz de tus labios,</a:t>
            </a: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me encuentro porque estoy contigo,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en el universo de tu alma,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vivo con mil sentidos,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en ti,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vivo amándote.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33588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tx2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4.bp.blogspot.com/-zO7xr5aO6kg/T2Vqly0t34I/AAAAAAAAJ0I/qTy1BSMGDhc/s320/pasteles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" y="0"/>
            <a:ext cx="9178502" cy="7056000"/>
          </a:xfrm>
          <a:prstGeom prst="rect">
            <a:avLst/>
          </a:prstGeom>
          <a:noFill/>
        </p:spPr>
      </p:pic>
      <p:pic>
        <p:nvPicPr>
          <p:cNvPr id="59396" name="Picture 4" descr="http://4.bp.blogspot.com/-zO7xr5aO6kg/T2Vqly0t34I/AAAAAAAAJ0I/qTy1BSMGDhc/s320/pasteles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848987" y="822979"/>
            <a:ext cx="7118026" cy="547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348760" y="64886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8400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584000" y="-18000"/>
            <a:ext cx="4560000" cy="6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3714744" y="500042"/>
            <a:ext cx="257176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No dudes,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sabes que te quiero, es un sentimiento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limpio,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son sinceras 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mis palabras,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son verdades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que te digo,</a:t>
            </a:r>
            <a:br>
              <a:rPr lang="es-ES_tradnl" sz="2400" b="1" dirty="0" smtClean="0">
                <a:latin typeface="Comic Sans MS" pitchFamily="66" charset="0"/>
              </a:rPr>
            </a:br>
            <a:r>
              <a:rPr lang="es-ES_tradnl" sz="2400" b="1" dirty="0" smtClean="0">
                <a:latin typeface="Comic Sans MS" pitchFamily="66" charset="0"/>
              </a:rPr>
              <a:t>no dudes, 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te amo.. 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Siempre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te amé.</a:t>
            </a:r>
            <a:endParaRPr lang="es-ES_tradnl" sz="2400" b="1" dirty="0"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06261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C:\Users\abuelitos\Desktop\80756_fon_linii_past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3030" cy="6876000"/>
          </a:xfrm>
          <a:prstGeom prst="rect">
            <a:avLst/>
          </a:prstGeom>
          <a:noFill/>
        </p:spPr>
      </p:pic>
      <p:pic>
        <p:nvPicPr>
          <p:cNvPr id="60419" name="Picture 3" descr="C:\Users\abuelitos\Desktop\fondos a cu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0420" name="Picture 4" descr="C:\Users\abuelitos\Desktop\Pastel-Colors-600x33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" y="-2"/>
            <a:ext cx="9165581" cy="6858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6464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http://lacomunidad.elpais.com/blogfiles/kovalam90/193036_nub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28652"/>
            <a:ext cx="9216000" cy="69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J:\HACER PPS\CHICAS\ACOSTOK2-720x3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071546"/>
            <a:ext cx="5641889" cy="24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857620" y="371475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Durmiendo, soñaba contigo,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desperté y seguí soñando,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imaginé que existías,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sentí que te quería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pensé que te amaba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y volví a soñar porque me querías.</a:t>
            </a:r>
            <a:endParaRPr lang="es-ES_tradnl" sz="2400" b="1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358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4514" name="AutoShape 2" descr="Color magenta">
            <a:hlinkClick r:id="rId2" tooltip="Color magenta"/>
          </p:cNvPr>
          <p:cNvSpPr>
            <a:spLocks noChangeAspect="1" noChangeArrowheads="1"/>
          </p:cNvSpPr>
          <p:nvPr/>
        </p:nvSpPr>
        <p:spPr bwMode="auto">
          <a:xfrm>
            <a:off x="63500" y="-1096963"/>
            <a:ext cx="3048000" cy="2286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64516" name="Picture 4" descr="http://www.ovoplus.com/noticias-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" y="0"/>
            <a:ext cx="9144015" cy="6876000"/>
          </a:xfrm>
          <a:prstGeom prst="rect">
            <a:avLst/>
          </a:prstGeom>
          <a:noFill/>
        </p:spPr>
      </p:pic>
      <p:pic>
        <p:nvPicPr>
          <p:cNvPr id="1026" name="Picture 2" descr="C:\Users\abuelitos\Desktop\Bankoboev.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abuelitos\Desktop\Bankoboev.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33588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J:\HACER PPS\CHICAS\el-impresionante-mundo-fantasia-kagaya-L-oUn4hr[1].jpg"/>
          <p:cNvPicPr>
            <a:picLocks noChangeAspect="1" noChangeArrowheads="1"/>
          </p:cNvPicPr>
          <p:nvPr/>
        </p:nvPicPr>
        <p:blipFill>
          <a:blip r:embed="rId2" cstate="print"/>
          <a:srcRect b="16870"/>
          <a:stretch>
            <a:fillRect/>
          </a:stretch>
        </p:blipFill>
        <p:spPr bwMode="auto">
          <a:xfrm>
            <a:off x="0" y="0"/>
            <a:ext cx="9990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428625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Veo a lo lejos tu mirada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me hechiza, me cautiva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eres tú, llena de ti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me enamoras, sí es amor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caigo rendido a ti, es amor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lo reconozco.. es amor.</a:t>
            </a:r>
            <a:endParaRPr lang="es-ES_tradnl" sz="2400" b="1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285852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pink-silk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20" y="0"/>
            <a:ext cx="9159820" cy="6858000"/>
          </a:xfrm>
          <a:prstGeom prst="rect">
            <a:avLst/>
          </a:prstGeom>
          <a:noFill/>
        </p:spPr>
      </p:pic>
      <p:pic>
        <p:nvPicPr>
          <p:cNvPr id="2051" name="Picture 3" descr="C:\Users\abuelitos\Desktop\imagesCAZLZ2N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0303" y="-1"/>
            <a:ext cx="9184303" cy="685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90712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6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6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6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J:\HACER PPS\FONDITOS\castillo-1024x768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J:\HACER PPS\CHICAS\28vrhg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500042"/>
            <a:ext cx="5191650" cy="59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1472" y="428604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Bailas hermosa, </a:t>
            </a:r>
          </a:p>
          <a:p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bailas sin parar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la música te rodea </a:t>
            </a:r>
          </a:p>
          <a:p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y bailas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cierras los ojos sintiendo </a:t>
            </a:r>
          </a:p>
          <a:p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y bailas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bailas sin parar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te beso, te abrazo, </a:t>
            </a:r>
          </a:p>
          <a:p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y bailas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nos juramos amor 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me juraste amor</a:t>
            </a:r>
            <a:b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y no paraste de bailar.</a:t>
            </a:r>
            <a:endParaRPr lang="es-ES_tradnl" sz="2400" b="1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3588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C:\Users\abuelitos\Desktop\color-magenta320x2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075" name="Picture 3" descr="C:\Users\abuelitos\Desktop\color-magenta320x240-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71480"/>
            <a:ext cx="3048000" cy="1714500"/>
          </a:xfrm>
          <a:prstGeom prst="can">
            <a:avLst/>
          </a:prstGeom>
          <a:noFill/>
        </p:spPr>
      </p:pic>
      <p:pic>
        <p:nvPicPr>
          <p:cNvPr id="3076" name="Picture 4" descr="C:\Users\abuelitos\Desktop\color-magenta320x240-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571480"/>
            <a:ext cx="3048000" cy="1714500"/>
          </a:xfrm>
          <a:prstGeom prst="can">
            <a:avLst/>
          </a:prstGeom>
          <a:noFill/>
        </p:spPr>
      </p:pic>
      <p:pic>
        <p:nvPicPr>
          <p:cNvPr id="3077" name="Picture 5" descr="C:\Users\abuelitos\Desktop\color-magenta320x240-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929198"/>
            <a:ext cx="3048000" cy="1714500"/>
          </a:xfrm>
          <a:prstGeom prst="can">
            <a:avLst/>
          </a:prstGeom>
          <a:noFill/>
        </p:spPr>
      </p:pic>
      <p:pic>
        <p:nvPicPr>
          <p:cNvPr id="3078" name="Picture 6" descr="C:\Users\abuelitos\Desktop\color-magenta320x240-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786058"/>
            <a:ext cx="3048000" cy="1714500"/>
          </a:xfrm>
          <a:prstGeom prst="cube">
            <a:avLst/>
          </a:prstGeom>
          <a:noFill/>
        </p:spPr>
      </p:pic>
      <p:pic>
        <p:nvPicPr>
          <p:cNvPr id="3079" name="Picture 7" descr="C:\Users\abuelitos\Desktop\color-magenta320x240-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857760"/>
            <a:ext cx="3048000" cy="1714500"/>
          </a:xfrm>
          <a:prstGeom prst="can">
            <a:avLst/>
          </a:prstGeom>
          <a:noFill/>
        </p:spPr>
      </p:pic>
      <p:pic>
        <p:nvPicPr>
          <p:cNvPr id="10" name="Picture 6" descr="C:\Users\abuelitos\Desktop\color-magenta320x240-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786058"/>
            <a:ext cx="3048000" cy="1714500"/>
          </a:xfrm>
          <a:prstGeom prst="cube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99117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26" name="Picture 2" descr="J:\HACER PPS\CHICAS\slide0003_image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0243" y="214290"/>
            <a:ext cx="7293757" cy="41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57158" y="342900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Tu sonrisa ilumina</a:t>
            </a:r>
            <a:b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me hace llorar</a:t>
            </a:r>
            <a:b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me embelesa</a:t>
            </a:r>
            <a:b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tu sonrisa me enamora</a:t>
            </a:r>
            <a:b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me grita pasión</a:t>
            </a:r>
            <a:b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me habla de amor</a:t>
            </a:r>
            <a:b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tu sonrisa me sonríe</a:t>
            </a:r>
            <a:b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y me llena de ti.</a:t>
            </a:r>
            <a:endParaRPr lang="es-ES_tradnl" sz="2400" b="1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77256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pasteles1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673" cy="7020000"/>
          </a:xfrm>
          <a:prstGeom prst="rect">
            <a:avLst/>
          </a:prstGeom>
          <a:noFill/>
        </p:spPr>
      </p:pic>
      <p:pic>
        <p:nvPicPr>
          <p:cNvPr id="4099" name="Picture 3" descr="C:\Users\abuelitos\Desktop\timbo-pink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10581" cy="7092000"/>
          </a:xfrm>
          <a:prstGeom prst="rect">
            <a:avLst/>
          </a:prstGeom>
          <a:noFill/>
        </p:spPr>
      </p:pic>
      <p:pic>
        <p:nvPicPr>
          <p:cNvPr id="4100" name="Picture 4" descr="C:\Users\abuelitos\Desktop\3D-graphics_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70723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134446" y="64886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http://serturista.com/wp-content/uploads/2010/10/Campo-de-Batalla-Antietam-4-850x5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21" y="0"/>
            <a:ext cx="9190821" cy="6858000"/>
          </a:xfrm>
          <a:prstGeom prst="rect">
            <a:avLst/>
          </a:prstGeom>
          <a:noFill/>
        </p:spPr>
      </p:pic>
      <p:pic>
        <p:nvPicPr>
          <p:cNvPr id="5" name="Picture 2" descr="J:\HACER PPS\PAREJAS\Amor al aire libr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857628"/>
            <a:ext cx="5830243" cy="338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642918"/>
            <a:ext cx="364333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Me interesa amarte, 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quiero amarte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déjame amarte,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porque quiero amarte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amarte es mi presente, 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es mi futuro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quiero amarte,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sueño amarte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amarte es mi alma,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amarte es ser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amarte es sentir, amarte es vivir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déjame amarte, amarte... amarte.</a:t>
            </a:r>
            <a:endParaRPr lang="es-ES_tradnl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205884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http://www.photoshop-designs.com/mlaqr/tutoriales/25420/83669949p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25602" name="AutoShape 2" descr="data:image/jpeg;base64,/9j/4AAQSkZJRgABAQAAAQABAAD/2wBDAAkGBwgHBgkIBwgKCgkLDRYPDQwMDRsUFRAWIB0iIiAdHx8kKDQsJCYxJx8fLT0tMTU3Ojo6Iys/RD84QzQ5Ojf/2wBDAQoKCg0MDRoPDxo3JR8lNzc3Nzc3Nzc3Nzc3Nzc3Nzc3Nzc3Nzc3Nzc3Nzc3Nzc3Nzc3Nzc3Nzc3Nzc3Nzc3Nzf/wAARCADCAQMDASIAAhEBAxEB/8QAGgAAAwEBAQEAAAAAAAAAAAAAAwQFAgABBv/EADoQAAIBAwIFAgQFAwMEAgMAAAECAwAEERIhEyIxQVFhcQUUMoEjQpGhwbHR4SQzUhVi8PEGNFNjcv/EABgBAQEBAQEAAAAAAAAAAAAAAAIBAAME/8QAIhEAAgMBAQACAgMBAAAAAAAAAAECESExQRJRImEDEzJx/9oADAMBAAIRAxEAPwD624MCAWoidJFwytoJDY8Zpa6uC2iNYJo3zjhsBk56EY7VXumji13NwIlijXBdySQe2BQ7lkltTJpYMygcy8x8b9q9iZ4miWkkcJ0y24KldJJbdT5H3rd1mRF4WkRhcKcdazIC0Zc79hnevYdHCBDBwOozsKXGTqFlSQMokUHPYb1Qs4dXESPcBdzjAB70pnYOCBg9qpWN3HOqxM2hvUbGpOzRoyls9vIQjEhjqJzsfvTUzFGTXNphwM5bfP8ANNxiMoTgll6ipsim6uFhXBBkyzYOwPiudtnSqG0+KNAoCk6s7juam3EiR3DXLKCrfkO5BNVbm3hThlFD6zpTW2elLz2yiNoxBkEYUr2NRNFaYrDllWM5CuQVKbH9Kbms4yN86gdxnG9JALAVkVSjgcxA799q2ssc+qUM7YG+dqTVhTocgwquAjOG3ZR29a9gLx3AuGI0rsAR2Pih/Dr1TAusOsmogM1MsdRLlNQ8HvRdoSpit7FLcXAd+dcbLnf71NjugqGPGwbow6VZkiTTJJcI2psEKNsVLnhAV+GMoRkqR0+9KL8I0BmXjMeGqZPUjlAz5p74ZJNtbyYDLjAxSFs01uu6qyOcbjf96NIiO63BYpOrjTk70m/Apejl9lopFhLA6ubHWsTwL8vHlivuNs7ZNMW9wHkKBSznowX+tG1SoDHcx4yeXo1c7pjrCPFsGIbUM4HNmp3xKOOe5ZwsuY4yjEqQPQg+9O3LLZ3jWzur5OoHGTjyKTuA6gWUDAQrzliCCST4713RyYx8NvGWz4S8RzGdkY9T4J8elN2S/MyGSZI4sHPDU4P6VJ+HR/LXp161Z8hXP0k/wasxpbiYKjRsQeZ23x6VJ9tGibu41nuGAyTgA8uNPmhLBFG+mLDsDy53yfFOO0Mv4ryZiz9gfFewWCOPmDsN9AUda5XR0qyPe38rxshh4MoIVQMZO/bzR/hpkunVrwEgD8ILuH96dvrREgkZwBpXYOBuf+31oFhNCthwTlXQ8qNtjfzTTTjgGnejFxaBU1xoIwPB/f8AxS1xcFiI+F+Kv1LnqaqG4aWM8QxyMFwSD196jPG3Fefc6SM432ox+mKX6FZEUFEWMhxnUO1NQQRhE4mC+csNPavJVV1Z1DBx09abtIbtgEAUHqQ2dvvXRukBKzg6Y5Ej09skiuq1GqFF2QbdjXVz+Y/iSL2Oe6uWgniaNQdSsrDmHqD2FRbx76zuOFJeLLA4BEQm149fX3q78Uaa7V7ZhqlOy4BGR/NfOxW8crrAru0kJCl5VOlf+1d/604PNBLuBZrhmhJQ6SevoKxa3wKKHnWHHKrFMiQfatJEOKQrjP8ASh8AGQbgYO2/KPX0p40HbKDQI5Yxke4OMn+1DcBYQdGop0VDnJrltyUjYSRswHP496NHzakgjRiASdhufagMNYtPNchI5M5GTgZ29TTnCeJ9QZGIbO24GKSt14TxEyIHJBKY0g+5q1GIRncMC2Rg9fQVykdIikksLKVBZ5AecquQlJwX8kdzKCA0QXbB31eMU+Ly1EjKFaM53PQ/5qROv+oZxkoTqz02qxWUyN7aGL+7S4gGhA0nfHapwjZSoB1MRvmiR6pZWZBy56ePemrm2aQKYlMZ09RtSWYHujPwtALYmb6gSoIXoP5ossrxFYLcESMNSBt8CpKu8WUVm230jzRre54UnGlIZyMYJqOPokyoutmKyZcjrv0P9qSnMk6MuvGTsB/SixTrxSdIC45tW2T6UpaEn4gEwpDbcxwDUSM2BCPxBrZQegDnAP8AFDm4shJB4bqeUsNvarl2Y7aJFeNCGzgnf771MgdVKlo9WAcAjrvVUvTNDSXgYEiMpIcCRQOntXqtNIJmj06FUFQp5ifelP8AUR3n4Ix0DxyENr9R4qt80AGCqsbL1RB/5tRl9oy+mSbqASlX14k/Mp6n70FrVpQ0hj0tsMt+b1xVZ3UIX5R7DvSPxN1nt+LBMqzQkEqBgt6VYybM0j5+5e41iOfUI4zgFDtj0qn8N+ISSMwedR/+LCDmHv1oFwbe44mqH8QjVlRg59fWs/DpEFwVjhwmBhjuBXe7XDjVPpR3kljlZwWGQWkPKp9B5qzazpFYqqESEtjCt1NSbe+htyEmik1asasZA/SqFmsUcskgU62I5cE1wmdYi95M9xPw2THdAfyn2odxAOCkbwyF841Y3PtTkMJa6MnEGkHLaif0p1LZllV1UrGRzH18ip8qF8STbNHHE1sqSCQnIDj6q0WlSKRmgCKw5iT9NPXKgTrqGeYb560S5s8sGYnDbkZ6mo5emUSLPC0UMfMTn6Wz6VR+HW07xGd5TjGNBO9BaRPmJbWWQR984zkVVWVY7TCtxABjbcsKsm6IkrI0trJxWxqxntk11Ubf4hOIV1fDmB9Gz/FdUqRbQ3cNY3AYchfTkE7GvmrhJZZGeMgHABY4OcUy0tuHZg5Yd+XcD3o0j/MrG0IyACNTDH2Jpr8WF7pOkZx+GOHxGHUrjNEt7JZiyo6FFXDN11N6UxBYSzzniMsaLv8A8g3nFU57aKJFlCqgUjSijAYDyBWlPxGUfWfOwWciXATSWwe/5RWo4gs2UUgKCeU4JP8ANOTvA1ywyyo/fI3pyKKKSMBVXSRnQsg/Y1nL7MkKNEFibMmlTupI2oqpbTgRpI5fc6l7UtbqBeNHJKOUkIpBO38d6fMSpEeCzKPy7fzRfRLhJubd7cNGNTKDzEjelZ5eIFRyyr3360zdXUgcoC5LHSQOprHy8MLq0bkoRgBhnDV050HTdtbSSMsUMhVHGefoAPPvVowuI1JOsgHOD0qfDDbx6Wun67kk7+2KesY41mE0EhMbKSMjr61ykzpFCd2kYQuwVtuhG/2qfd2s6BmKsVxknG33xVO4uLaXlhV9IPcdaDIkzJxJ+XUMDQd6UWFqyWodRzSMwOOVfFHjMjs0kWnK9dW49/tRXV7eBFdcjtgbiscONGVsiMgcyE9aV2SjUMYlCcUuWcbHTnPsadaNorZhrRpM7A5JUV7bxR3m8aOCmMuG5SaHPkXJtgCsmNWcfsBQ9F4KFFuBxboFtAxGc6dPvTnw5S0LNcBGkBBAU5Kj+tYbMS/6uNZGwAoI7eTRvh0sAklwAk2Ow6j3qu6JWg5lMbmYLqTuN8UjeWCyn5tS0KNjJ7e9OfEjMoVEUGFiBlh39aUg4s0YMjsUUadPUD3qq0rI9wAsg4mQNcbbEkbkUKeFUGVkyFbSpPjrvRpIyXJK83fxiuVcjdRpX6SOhpoLR4ZEFuFGXkznUScCqFpdZkYGVhKseRkdfQeaUFuSkbiJmXcnsD96PaWk7guqcNcE4LZz7VG0amUo59VsIzGI3bvIcVwumsI34sutiADjsO1T4+LK6xBi2c7sMH2pXhMxVWEjA7rk5370firFbHru7lcc7RiI/QM9TTcd1IsBiUBio1jDDfFSrtUgMeYwSBk5HWswu51ODw43Ow7UlFNURtpji2015OZlVxqxhgdqbfWkfBUh31ZGOhP8VuSaOJLZIInKhRoKjAJ71i4guXnQwgowboF2P3oW3gqRaie3SJV1nYdzXVLeMsxZ4NTHqdJ3rqnwX2X5MDsYTLDEsYY4IzuRSoMsd0ZAQsRIxGrbAfxTPw3SsCaWDqh7DGxzjNEjhjEkjt52LHP7VbJQzHLdJqWG3Rwp6s29Lt8Skul0GIRnOlmGcCj28zyA6BpXOCGXds+vb7Us0Udu78DXp7hjnegI2nwuKRwHTBB6jel0+HpHJLmZW4Z7jJHoBTqPG0brHu430g70K5WOPTw41MzbsM9B61bZqQW3iRYTGpLNgkkjfegLbrGmkyOrAHALc1Mk6QrxRqG2B2oNxZXMsvF1LlVOVzj/AN1EVkH4jHK0pchipHVR/WhprkdRKfwwMYByTt+1VoVMocMqnV02IJI65pcWmh2S2wUc78QZwfSuvyOXxD/DhavaD5mQM+rO+2PFerc4BRw0KqpVWVcFaxHYMx0ymFVG+eld8RZZlIMoYxkZiyM4x1rm9Y+IVnlQoq25ckb6sYz70QSOeY7jGfavLdk0His6LjKFc/vit2eiW8RJGypznBznxtViQbVY7kKGJeQDuMDFSfiFvPHOiJmMMCdhkk9qvokUY/Dyc7Z6ge1J38KNlWc6/qB7r4xVhLaNKOEpfiNz8LQtAhl1HSqY2JPmvPhl3cfE7mVZdaXK5JwDjH3qjYbXSyT4JCZUEZHrsO9P8aR2PymBv0I6/wBqrkl5pFFv0SRQWTiTM2Njq6D+9Jl5rebI5SNx4xVqa25g0hVVO5zuBSt7FbSKrHYj6Su5OfXxRjJCcQcUa/EDg6ygIJGrH7Uw1tBbyMOGdJ6KrbCsW80Nvb5+VKxjYsG+odM0y+mGNgkRc9UwNWnxt/NRvwqQjJbrBbuzxMxzkZO4xS4IuIxHhEYbhd9h5rcty41i4IyRuAu9JSMCwaJiMAAL3pxQWxuFGjRjcEkfScAnanI7dLWNJYpdMW2Ezkk+lTzLKEVgdI6HHce9U7eMQ2jBebWCWLDoPOKkjIAqR3EzcPKEHXkjIrEtpMsgMTaxuDjqaNay2kbM8nEVgAAcZGK3cpwk+atyWDZOrPTNS6eFrBFra4dnEILgJltWMjNB0oAElUhgMkBetNpMYOeKLOMCZCxGn22o7CG4jeRU1HH1Ag5P270vk0H4pmbOdIFRw4KfTpk7ewptbxAAn0g5JIapyLG0bMHARcjTIMHpQUmEalWDaQcL3x6VaTZtR9DFcLw10AFcbEtua6vlXALEiQgerGurf1k+ZSsbuRXS3giVSPzk9fGaoPGk0bPczCMkgN61F4eZlLEjT5XZT9qLbSskgWc5RW65zn1qSjtoqlmlOK4FvMySyLoXcEDH9amXN/HHcyW4iYkLq1bA4/vVOQi5fAgSSI5JcnqfAqWy6ZGGI9KDGkjcVIUWVgrWVypcRfV3Z9wfFaiueEAsp0yIclzuDXl3I8ag8Ek42Dbkepx0oAj5UJyFc/WWyKVBsupK08bImRrXKyAf0roTMknCMmvQM79TQYHe2IAcyQsMaB+T1FNnhmMsCAG3YjqK5PDohD5kqZo0iCOWz1zWlvOCFDRCSTPLgADPnNYvraTWGGqVf+QHapUtwUkWOMkEdcjFNRTC5UXpYtOJpREUG7DGSDXGSG6RgqxkHqoUZqJ/1HgxM2M4ODqO2e1Ix3d1cXXDEiIjNykDpjqfakv4m0F/yIvzRwxwMemRgMMnFI/LTHTcorMU3WQS40j2qvbW0kJKcQsXHOpXc101twtJldFww05GAKEXTobVqydb3kkQVmZpI89N8D7djTwltiNQVBIRhXU7n3qbI/8Aq50gOuPOQfNYjwNo3aMruQR1ptWFOilG0KoQjKHHQZG2e1FtnMcK8JeYDB1HrSSJHMoWBMzdemAPaj2kDCZvmMqcYXJ2JoNCTOvbuWSJSToCNgg/SxpeG9n4hTQTkYVU6CmL6zS4tiJGVX1A7N4qfbyx296nDjLBdpcnHUbYFJJNEbaZUsrmW4aeGdwmhQUTGNR8V7dXTQXsTqz/AE4ZQMADpvXrFZMEpHnPUHSfavJWjeVdYYlTjdu1ClYtoWuEQXHGOoxFebSM5NK3UaSW7TQk5Y45egpu+tWmPEhy0aDOljjNIGJAUZQ4TGCANwT/ABTQGFhtyIVUyF0PUE9Kpws0R4T4yoyHBOfaiQ2zcFAegGwIwWqfFdqRNgMQjEdME779ajdlSopB1KiNQugjmOnp/c0YPCI+HkqqLg4xgj2qXbTxlW1syAbjm6mmISrgkRSFnH5htvRcaKpWCeBoVaOJSVkOAzE5x6Ggx25W4ASN4lC8qZyG96ooxdzG5JZGzjtXl3M0cwUR5xsWA6+lZNlpEe6QF3mhyuThVfzWXHGU63RVx1HY1QmgldC0emVfzrq3ApW3iHCYhRqDjVpHUV0i8OcloqzhTggmurcywmVi0cynO4XpXUrZPiOwqjzMkBVw2Pqyc0SeD5ZZJHWJomxlT1/xSyKttqRG5Qd9XpTLTyzWrI7IOUY27UGnYlQxborWipbhUJcliM8v9zS19CGljaNHLAgF2OwH8UIXU0cckgZ4So+tG2Y+o71m3vnntVWYmV3/ANzA0EDziootFtM1NdR2wEKxB9K44jnc+tI/MwrB8vpJZgWVlGR6A+DW7plWcjmRQdietAk0hxImzrzEFcgj1rokgNsNas4iZwzBtWkgjqR1wao26ARSMJSJdGdH5vvUWw+KXF5LrGI4z9AIzjzj0qvbKzt8wsWHUHPMSTRnFrootPg3ZzSvCUEudu4zsajfE7KYSCSNBrU40qeoqnGC8eBpwNyorMYgVRqTDtkNq2wKMXTLJWfLXCuZ1E7lVV8iJhjHqfNO2ihroyvJpjiyCijx4Fe3Fufm5TAUKs2SwY5H2osQNuhzHkMOZl3IFdm/o5JFf4fdfguSWCs2yyHmH3o146yRKrMxUt9IOxNS0R5VbMJ1tupB6UxM8ggR4gGCHLED6a4tbZ1TwUULHIRJGwjJwGK7/wCKIFlZS4XiED6WXNOq5ubQGMZkRsMnjzS0/FtZEMcxQt07latmoxarqmwrfhtucdj6VWmZ2zA6aBtzsAc5pK3mklukSXEjsvKUUHf19KoTKYyXkw75wFx380ZFiTY7eVZdhpQHcvvXSWIEomYjtzDGd6bmjKozzKZA5zknB+1T5JpHLIjgKNhnBxWTbM0gtzGBPKHYERaeGvQPWxMktixVCgBGo9aXN62pI5FU/lB05/SnIgFgfiEDKhVBG2c+BV4QnRzXyXOXuhHCcogb8p7evmh3xup4z8vCTzHcPs3pjsK59fEMKzxSMJDuw2z6ZrpIGZRGzBCpyDHnmJ/pT9D4WIrg/KwKORtPMASwX0pG4SSV+adCS3XBGn380b4Y1xwBbKioEHMTuR9x1o99FcNHi3jLHRzHA1GhyQuoXNhIihyyyhDllB7CtWkksczM2rgMRlQckZ8UAXFwyHCNHLtk7bjzinLDRJEWY65dWWqu/SKvB+R4LeHKBcHdmO7Gkp7wcVUYhdh+Iybe1CiuYgJXyWyd0HQ57jNJ3rzRvA1ugdW3A6/rRUd0Tlg/OijDRKAxBzp6tXlpcJao5ucnU2dhsPFBhupEJWXVqO6oeg+9JyxC6iZkGm4RvpdsKRSSp6S7RTaWwLEmR8nwK6lLWzhnt0lzJzDfUwJz3rqdIFsAyG5BKqVXV0zkE1xkAQpspXYAeBWYWLoxQkr9TbbA15pcys+Ai/maqtI8GlutLDT9TelZeBzIx1LqkGdt9/QmlGVtGvXqJOBjanY2SE8MnJY8inJwfeo8EtFnBhESyqGkxjU5yM14sZVtdwML1Vl3XPg02WLMUk0qAejLvmuZyj4XmHQRqMA+tGy0SPils0LfN2kfBVcM0anlHkgVW+DfEVu4THo4MiHdQ+dQ9NulKzCcIwkBIbtjGaXtpmsyOCAsoB1sW6jxTexpgWO0fSKY7dugOVBJAJ6115KJIwVTUD0Pb70KJ1vIMMCu3UH74zSd2rrgK5KAdP8A1XFR06t4AmaBZSzQkgDGFbGftTVpc6wkQcouNtK7/rU4KrTqC5XJ6sc7U4VZItcROlmycdOu9JoKYx/sPpZRlWwSOpHin1szIjIiJHqHkjegvFEXUsS7fnx+33pq1kOmQsW0jz1Pg1zbOiQhYxm3ininlTiSAgaGyfFKTyS2rkSxiRSMKxHT79qpXVmbg8WwCRyt9Zz9ft4NIxsW1W4E5698kEdQfSkneheYTnaQO0gIUqMjT3NXbOfjJHljypiTAqUbYrI0c0bKQQQD4osiyRSFIZHVkG+9J6qCs0cuWUyaCCwPTIpWGF8ZES5LZ0+PFZhneZlBQsdlJJwcd+lMX8MAVTZYDI2HRSdx7+anMF3SY4kLHK6JFfOelNW08UqNxtbMjgaV2ZSOhrLyvpBaAlSmC/c+9J6i84kY4OdI9aXUAp2VjaycV2VjNK5KM7dPQDtQ0jWWZ1mzGU8Zx70EMYGUo5UOcPvutPQ/iakzr/8A2Fub9ajsSoNYcKG6eIMzcReQ46n3p5VZQcEEkYwR3qdGtvHcLbxykGPmJxs3se9Gub1Yk4kTagDjHbPrQabeCTSM38YMZPEjS4Rdtexb/FS4LhYWcAERMwJKjOM7jejXfxFbiNN5EZm3Vl6DPTNKa2hSQyJp1k5kxyqacU0tA3bLNvEjozHlkc8pHigyQOoB3YA6iScbelD+C3paHROjg5ARnGAfUelM3i4ZWfcKukgAnHr7VJJplVNGLaU3MjRzFDGqZCsOZffNZb4dAVJQmHA1MyMT+1biuIjGJLglM7ak7eM1m6uTaoGhVmjyQcjYj/w1t8MSkjhC7hCck8+x+4rqO93FIxaRBqPXIGf611dLkConW9oFiEpYLp3YZ2NbkkGpI8BRgliB1HimLJ1ntdMaAupwY/Ss/E4ntdMi9CRy9aKYmhPRIzsvD0RYyCR2r2JhpBjJOHwGryScS5hLEqQWZsdAOwr0DhAiPBVsDlGMUiUGSdJU03C6Qr4DDGx8Uaa3miQTx4II0sp6gecUC2k+YuVKk4VxqZlx0/mqV4yiB5Wc69gMHvXN46EtVihuYX1BkTKAagMnV7UpbWou7ltgidcFenpQ5TMJkLtkDGlQMZFUbOd47do4SBcOcnWeh9B7Uniwi1nCNbWQ6QcsuMt0occkRmHEdl3xsK1cx3E8/NIHwNwMbUCS1e2IZCH2ywPYUVRdM/EXEjroxlDkaRuKFb6pSyM5hGM4XfP2r0gDUzEKO+1BJQvxAsgJGw9KXlE9LXwu5t9BjuAVnGNLHGGHoaPLdRo+kNsckYIx7VCVTIIlODqY4DbY9KpR25SMJrIXUDzbhexoSirsUW+GYr/Q7u6MpIwVHSs2zgTq6lyzZ1L9+lItHOs0ysdS6/w9JGMU/wDD9awq8YDOTzLjf9arVETs9vYVWVmEmSNifB8UnIszujqylyep7iqksbxZ4i6s9FPrS8aRxsjKMsCRp7CopFaAWMLQSlJQobOQScfpTMEfAuGkSNSM/UzHbPWjq8IdQyAZ2yRRBZgMXOkk9MZAFRysqjQhfBpSVfKoWzld6FZ2SzSMyysVB2DLjemIZIpJUjZhjrgZ3PY07piabSjFZCp3xsKvyaJSZKvIGgkwSuSpyBuf07felo5pY1YRqAcZYlaoStwWliZdaZAIYc2/Tel4oRKjBpOG4JxqQgfrVT+yNCxaSRCzjC92xjFM27s0DrrXQBg5HWsSRS6OE4WJMZ5ujCkwcMQXIUHbPQirVkuhu4QvHbyQx4wpB0b7e9EikjkQ65C6j/me/pSOo26yOpJVtsZrVoyaNDrgqOXJ6f3pVhL0Ncq0UytHP+GzaZJFAxGT2IqygeMRtLp6daix/C9JaeYBkYZXgtsT5YeavkJcWqyW5IwuM47jtUm6SLHoC4ck4VYz3BxnI9qTzI0Dl3TTjSFQE4x3pyCAy2jq6sCrZx4Bpe8V4wiJGwUjAZRqxXNfQn9k4QSkDZD6k11Bb4lDasYGCEocEk11dakc7iWrKE2bSpcSxDVyjS2Tn0ry4EkJCTZMeOV8bj+1CVo5WM0bCKQjZ/qI989KzBM/HeASys5xkqSdX+KPti/Qi/GuLhFkfKBdsDGPOabgdCcvIwddtLd6Dexywyc0RA6jUOg9KR+Y1SaA7KBvynqa6fG9CpVg7KWLHL8gOoqrFd6aeOZAAx0gtpdiTv70nbQ/NZTWqt+UDckdyarXMNzPb8LUseRpZgm5PkeK5y6JcMxwRTR6UVG1ZBbV3qbaNckFJhjGwBG3X3pmMyxK0arlkYZAGx+9DjlJmbipjWdgV6H0rI3o1IGVzJcDhoANgMnHY0G7uLeUZjHNxA2kjbHpQZLqUZhDlkkOkhtyBS/EKScNgG5SFOcE1FFlbD/EZAzKsJZm2PTrQBw5GGkMsmT08U4Ut3t1bZi223UUlGFB1aCcHCnPel4T09gDxPlWGIz+b+asQM87hmZV0jOSdj9h/NJJYtOOKgOnHMurJp2BBHIqyEkMMZAxijJliiX8RjnkkMXEgVdQ5iNzvtvTfw2WdYXt2GeCdJkGwb1Fe/E4bYoOUsYzyhABv6mgWhSLTFLIwQHKr4zSbuJEqZVupiqYHD6Zz4NAtuAcuGLOBqZQP1oF1G4RW2C55NwRQYI7hT8xGukLsWU4J+xoJYO9KNpw21kkBwTuTkiulgRY2RrlUJGdDE/+CkxcGG41MQztvt39K67EhDSStiNhnVjfJ9Klaa8GmIjt/wAJPxO7f8h710aRW4BLuzgfSW81m3voZTwwsiyIoyjjqPIPilpQxuCYZFBbBEjHatT9NaF8s0nDSSafDlhK5wfQHzRZbh3gmW4txpjwdaHHXxTMoCYMpkZSSAoX6j//AF2pK/hgFsphSSJsAtG5JI+/ekmmwtNIWMkrsYS2xIYqe3pXpgMyF9SqGOFCnYn1pYSIgBlZiSckJ3pmFHSVuDIoC4I4e5OfNdP+AAyoy4jIIcHGM9KNbW6KuJyqlvzOf4r2dT8yWkVlcnv5piGQpKFdYx5fTkit4T0ds54TG0aYWNOvLzGueQwo0ZmKrqzjvnzQmhALzRDS6bqBsDXPcvK6oQhj66sZwK5tWzpdIopaRaBrlkLuhLOO9clv8vCFErGTPKQelJwCT65pwYV2AJ3oz8SEmfUJGA5EG+M0WnZUwjfA5ZGLhoBq3xgmupOP4mpQGSB2fuVfaupfkT8QMCC6i4eF4RyNbDqc7dN6PJFOg4coVADhJIz19PWjWcgiWMTaw8a7DRjPuaxNHFe3tuIxiMA8RlO/69K10YUjvVtTouY3YE7SY/rR2+HQPGWjkUl+YI2AGHvTFzbQughju9MgHLGcEZz180L8KSMRs6cRdmf6RqrJ/RmvsmSM0MoWHlCZ6HP6VStJpCmZXXiAagEPbxUkRyGdzKCNPQ9iPQ09aFo51lmGYyMKzUpEiMB0kJeeNQBnJO1TZ52SQoo1QNuAe9PXt2jKyZByOZB0x70sJI5Y1ZlVoxtqxjHoKizpn+hBUIkbVkknxTjRL9HgZyK8ePcCFW0MPoP9a1Hp0KqyaTk8qjO/kmqyIVJkL6nGDnc+aKCyscKQGGc4ximWidSpJXPcYycV7O/zKoeV2XlLBcAj2qWWj1pnt4NayIdWNWOprEFxJLMmp2Ib8ijpQX4MMf4ilAG2BUn70O3uopRsrIysfxB0rVhr03e8WMNqnzpJJPT96Us9EzBQxC9WPcGnCVWQ8RtW2VGMg1vTyCaJQAh3UrVTwjWhrSA4UynCO2EOcUCSUh2yruBspfYV0zvyyDK6DkhsnNGjeO5hkkmd1GN1659qn7EbtzFw2L6jIVyXAzg+KlfEruaW54Fm2okAtICCT+tNqwhkdiASBykk7j1oVy0As9aWwEpbIlTcg+vpSjjDLULWE088hM4OEG7Ancjtiqonb5bkXS2rY43A9fFSvheiKaUBS7yfVg9v6U/wQ0f4XfPVsAVZ02SPDcF3OpbhsSoO7f4paX5k3RJhcbg56jT3J/tW0vvlwdKBgRgDO/3FFj+KKTkkCQjToK4Hp70aa2i3+zwYaTWiLxGyo2x+1P29jLFqlDIJSBgKKUEczMkkUTBCcHb83fpV6JgFTiACQDcDtUk6RUrZGvLO9kuDK4TSTnI6qPAFJXcNxHEGLKcEsp6MftVu5lmjClfpyQwGM1Nu7eaYazqDDdUc7CpGRZIStb4C2dZ2USr0xsG8H0PkUdDPEsZikHDOMp1wT13pA5il04VTnfbvRS3DWM7E9gPzCurXpzT8KKhQSs4AYnIJ6N+lMTRloyBIrFeTx6jHmlbadOLpniCk4wrjIajXVhxJ0aKOXkwxGdh6elCTEiaxfUdx19q6iyxymRiSOvcV1WzF1bO5ngkFwhd8YJxv/mo9uwtpViQFdJGQCcH39q+plYBzFJNJzjt0/WvnruJrW7aFkGht132ArmpeDa2wssEAdH1NqYYLLkViIpEfw+G6r1z/AJrriABCOFy4BB4h/wDdTnidlIVgHxsc9qcVa0DdPAkitd/EAkahVxvvgY75qg7uFCxxcUDrIBkKPSpERlVAWAUrjcDBJr6G1knijUooKlfqQbZqTdFiTGWHWGBAY9Dvv+lLzpIsjbZjYcyr585r6fh/gkvHCi9mKAYqLffD1P4/zGrfChei/aspJmcWjXwrTHbSFwSc5OoZP2rTsjTIyBRGvVdA6+aXtVxK0TA8vfzRZS0VwlykWvTyuE2FR9KuDLvEwLtpCvuVz0xUuIAyPylIycYzn2r2bjmNpuCzID1I6elKRysYt35c4IP8VlHCN6V47SS5jUBFAQEqzDvUiNJLqRILxiwXJYLlds1Vs5naSGJJiEQfiDTgH+9Z+I3K8Xixph15SR38E+tWMmsM1YEwRSELEg0jpkkEf3ryS2mS3H4gCg7qfNaa9cIG026SHo+nBxXkt7KQCWjfPffb03q6bBcShpM3RyhGCBt7GtrEBiRSWXOx6A1uOATSrNyGI7gtvn7V7NoUYV8/8c4x/is3pgU0bE5Cgj/jq61uRHfCjEKEY5Dkeoo8bxxqMgiTOAo3H3rzXiQqNIY+BsKls1IQ/wCna5xb62ZCdRKbYx5qxcwvBbMREA0YCjB6jzQfh6lbrMoYr01H+tViZElZZioVui9cj1rSkzRifKOY3ZWVtsbn1rhKutU0oxX6W07n3NGv7WNb7EcqSK7EnSukD2ppE4bFoY3AIA6DPvTCGiupkSMRtqeRskuAuPtTSwtxNVxcpJJjYK2MetSZl05klbKqcYzvRre4uWiK4ZYF6OVA27VzcfRp+DdxeN8wwOeFkBeGdyPWtQRNOplLkqWyMZqQ1xLvHliRuVIAIrcE06Axhhv1ycYqqGEc9F7yGRL4BlCDHTsK3Ehj1MoXJGx8Vq9eQgLKuGJxkrsR5rlX6RkBT3FdU805tBYmlu3jjdWd87HbNVUCxobVmElwzk+o8CptszQS8WNwCvTPeqkckQuFKFJJdO42GPY+a5z+kOL+xQ2F2xJaLJz1xXV9IFJAPGYehIrq5/I6UfNfOycFVheUKrYctvpFNwyCWA8JhnOwPf0NSXmcoUGoKepAyPaiJrVvwW6DvsT74610cDmpD7KEi1MoLHbLdT6YqXcFElWXOQNsAbe1OWcwmjaJgcYzlW3G9I3aKzkuGJU4x/yqx0zwPLdwNAyBGEmRsRnNOfDb7RE0UmAFPKMdM+tRLcgzgMMDOBg02rkOwaULE433zUlHKMntlu6uuKoVRxc7Nhtvak7oOhSKGMIH6sT+1e2MEZMgikJVRpTV67mvfiNrdFYwJYzHnkUAls+DQVXQ3ywfCiA4iatfkHOay4eOVRiXQcZajWUhS2MPD/GXqMb5zRJZOA4S4IIcZyOi+9b9GFZpIgZCjFWPXB+qgQ20CyZdToK6lL9DTIeGabQ8YAbG5GM+Nq1rUIyR87Ly7nYe3irbJXoK2WNrh9EiovcHqaDb275maN9IVjhXOMZ605b3MLPw0jCFhjidw3rQpo0mHNHIknTVG2dXqa3TCE6ytIowgzuCDqArTIm2scvc470K4hZJTEHxI3KzHxTQSJoXYMdIGNTdz5ApvArQ9nBxZtELAwBc9CM+lFmPy/8AuWiNEekjefBxWrR2FsFfSgxvJjGF9q0bnIcRgqAM5IyMeorm+jXBR3QtmJMd8A5GPSvIzzaugx1oMmhGW51DEnKcHFZ4uvJGrSOgztTQRxJRG4YgNvgbZH6U5HdQSqDIrl17ddqk8aUMJcFRkZ9aYN/biKRIsNc4I06tP71JRbKmka+JW6TYe20gjYoGzgecU1YRhAJDcDC7FTUC0juWswbcSI2d3dycHwGPX9MUxafELiGIrJEJlyAZgM7+/Sq4uqCmrscuGWS+lVFUxhQR46UDiRiDQw31798j2rXF4sTSgJGM7L3NKzodcig5QfWwHSsl4V/Z62IpTKFKxSd2GTXtujyzsNIxjOD0xXsOggx3BeRGHKAeprSSiPS3FOGbSABsRST8C16MCKRrcYLSIWw2roPSlbuIRBtL7qdkQZFORFJc6Dwz+UA9/NK30MrIwlYuRvq6bVPTeHtmYnddRAyd1J7UZo2WYSWhQhTzFugpG3UTtwwUh/7nz+m1HNqsSPw71UkGMIpJ1ftSa3pExoyyZ21t66OtdS6zMgCuBIw6sCd66tRLM/EyUsQEOkFhnG2d60AEuYdI08nbbtXV1Z8KIyMyXp0ErzjocU5e/wC0fc/1rq6sv9GfBO33WfO+BtmtRAaB7Curqr6RcNsxEcwBIzGDse9X/hQH/TIzgZ0g11dXKR0iMWqL81M2kZ84qd/8g/8AuKO2jp966uor/QnwBAoa3tiwBJQkkjv5r1ERbuPCqNuwrq6kghLoATvgAcgNCgJ4j7n/AGzXV1Z8KhG+899YotqAUbIHWurqb4CInOzcUbnoO9XfhfNZZbc6+prq6jLgl09tkXjyjSMax2pa8A48YxtqO1dXVF/oz4Zk+k+1TPiagfENgB+EnT711dXU5+FKwRVtotKqNuwpJiVuWRSQuvoOldXVJdNEZuCUlfQSvLnbbehZK2Q0nHOOldXUUJm5QPlwMDGo1qJVFpCAowH2GK6upEDwgcVdh1Jo8gyrA7jBrq6szLhGsifmlGT9VCZiJGwSNz39a6uqvoVwtQopiQlRnHiurq6oI//Z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25604" name="AutoShape 4" descr="data:image/jpeg;base64,/9j/4AAQSkZJRgABAQAAAQABAAD/2wBDAAkGBwgHBgkIBwgKCgkLDRYPDQwMDRsUFRAWIB0iIiAdHx8kKDQsJCYxJx8fLT0tMTU3Ojo6Iys/RD84QzQ5Ojf/2wBDAQoKCg0MDRoPDxo3JR8lNzc3Nzc3Nzc3Nzc3Nzc3Nzc3Nzc3Nzc3Nzc3Nzc3Nzc3Nzc3Nzc3Nzc3Nzc3Nzc3Nzf/wAARCADCAQMDASIAAhEBAxEB/8QAGgAAAwEBAQEAAAAAAAAAAAAAAwQFAgABBv/EADoQAAIBAwIFAgQFAwMEAgMAAAECAwAEERIhEyIxQVFhcQUUMoEjQpGhwbHR4SQzUhVi8PEGNFNjcv/EABgBAQEBAQEAAAAAAAAAAAAAAAIBAAME/8QAIhEAAgMBAQACAgMBAAAAAAAAAAECESExQRJRImEDEzJx/9oADAMBAAIRAxEAPwD624MCAWoidJFwytoJDY8Zpa6uC2iNYJo3zjhsBk56EY7VXumji13NwIlijXBdySQe2BQ7lkltTJpYMygcy8x8b9q9iZ4miWkkcJ0y24KldJJbdT5H3rd1mRF4WkRhcKcdazIC0Zc79hnevYdHCBDBwOozsKXGTqFlSQMokUHPYb1Qs4dXESPcBdzjAB70pnYOCBg9qpWN3HOqxM2hvUbGpOzRoyls9vIQjEhjqJzsfvTUzFGTXNphwM5bfP8ANNxiMoTgll6ipsim6uFhXBBkyzYOwPiudtnSqG0+KNAoCk6s7juam3EiR3DXLKCrfkO5BNVbm3hThlFD6zpTW2elLz2yiNoxBkEYUr2NRNFaYrDllWM5CuQVKbH9Kbms4yN86gdxnG9JALAVkVSjgcxA799q2ssc+qUM7YG+dqTVhTocgwquAjOG3ZR29a9gLx3AuGI0rsAR2Pih/Dr1TAusOsmogM1MsdRLlNQ8HvRdoSpit7FLcXAd+dcbLnf71NjugqGPGwbow6VZkiTTJJcI2psEKNsVLnhAV+GMoRkqR0+9KL8I0BmXjMeGqZPUjlAz5p74ZJNtbyYDLjAxSFs01uu6qyOcbjf96NIiO63BYpOrjTk70m/Apejl9lopFhLA6ubHWsTwL8vHlivuNs7ZNMW9wHkKBSznowX+tG1SoDHcx4yeXo1c7pjrCPFsGIbUM4HNmp3xKOOe5ZwsuY4yjEqQPQg+9O3LLZ3jWzur5OoHGTjyKTuA6gWUDAQrzliCCST4713RyYx8NvGWz4S8RzGdkY9T4J8elN2S/MyGSZI4sHPDU4P6VJ+HR/LXp161Z8hXP0k/wasxpbiYKjRsQeZ23x6VJ9tGibu41nuGAyTgA8uNPmhLBFG+mLDsDy53yfFOO0Mv4ryZiz9gfFewWCOPmDsN9AUda5XR0qyPe38rxshh4MoIVQMZO/bzR/hpkunVrwEgD8ILuH96dvrREgkZwBpXYOBuf+31oFhNCthwTlXQ8qNtjfzTTTjgGnejFxaBU1xoIwPB/f8AxS1xcFiI+F+Kv1LnqaqG4aWM8QxyMFwSD196jPG3Fefc6SM432ox+mKX6FZEUFEWMhxnUO1NQQRhE4mC+csNPavJVV1Z1DBx09abtIbtgEAUHqQ2dvvXRukBKzg6Y5Ej09skiuq1GqFF2QbdjXVz+Y/iSL2Oe6uWgniaNQdSsrDmHqD2FRbx76zuOFJeLLA4BEQm149fX3q78Uaa7V7ZhqlOy4BGR/NfOxW8crrAru0kJCl5VOlf+1d/604PNBLuBZrhmhJQ6SevoKxa3wKKHnWHHKrFMiQfatJEOKQrjP8ASh8AGQbgYO2/KPX0p40HbKDQI5Yxke4OMn+1DcBYQdGop0VDnJrltyUjYSRswHP496NHzakgjRiASdhufagMNYtPNchI5M5GTgZ29TTnCeJ9QZGIbO24GKSt14TxEyIHJBKY0g+5q1GIRncMC2Rg9fQVykdIikksLKVBZ5AecquQlJwX8kdzKCA0QXbB31eMU+Ly1EjKFaM53PQ/5qROv+oZxkoTqz02qxWUyN7aGL+7S4gGhA0nfHapwjZSoB1MRvmiR6pZWZBy56ePemrm2aQKYlMZ09RtSWYHujPwtALYmb6gSoIXoP5ossrxFYLcESMNSBt8CpKu8WUVm230jzRre54UnGlIZyMYJqOPokyoutmKyZcjrv0P9qSnMk6MuvGTsB/SixTrxSdIC45tW2T6UpaEn4gEwpDbcxwDUSM2BCPxBrZQegDnAP8AFDm4shJB4bqeUsNvarl2Y7aJFeNCGzgnf771MgdVKlo9WAcAjrvVUvTNDSXgYEiMpIcCRQOntXqtNIJmj06FUFQp5ifelP8AUR3n4Ix0DxyENr9R4qt80AGCqsbL1RB/5tRl9oy+mSbqASlX14k/Mp6n70FrVpQ0hj0tsMt+b1xVZ3UIX5R7DvSPxN1nt+LBMqzQkEqBgt6VYybM0j5+5e41iOfUI4zgFDtj0qn8N+ISSMwedR/+LCDmHv1oFwbe44mqH8QjVlRg59fWs/DpEFwVjhwmBhjuBXe7XDjVPpR3kljlZwWGQWkPKp9B5qzazpFYqqESEtjCt1NSbe+htyEmik1asasZA/SqFmsUcskgU62I5cE1wmdYi95M9xPw2THdAfyn2odxAOCkbwyF841Y3PtTkMJa6MnEGkHLaif0p1LZllV1UrGRzH18ip8qF8STbNHHE1sqSCQnIDj6q0WlSKRmgCKw5iT9NPXKgTrqGeYb560S5s8sGYnDbkZ6mo5emUSLPC0UMfMTn6Wz6VR+HW07xGd5TjGNBO9BaRPmJbWWQR984zkVVWVY7TCtxABjbcsKsm6IkrI0trJxWxqxntk11Ubf4hOIV1fDmB9Gz/FdUqRbQ3cNY3AYchfTkE7GvmrhJZZGeMgHABY4OcUy0tuHZg5Yd+XcD3o0j/MrG0IyACNTDH2Jpr8WF7pOkZx+GOHxGHUrjNEt7JZiyo6FFXDN11N6UxBYSzzniMsaLv8A8g3nFU57aKJFlCqgUjSijAYDyBWlPxGUfWfOwWciXATSWwe/5RWo4gs2UUgKCeU4JP8ANOTvA1ywyyo/fI3pyKKKSMBVXSRnQsg/Y1nL7MkKNEFibMmlTupI2oqpbTgRpI5fc6l7UtbqBeNHJKOUkIpBO38d6fMSpEeCzKPy7fzRfRLhJubd7cNGNTKDzEjelZ5eIFRyyr3360zdXUgcoC5LHSQOprHy8MLq0bkoRgBhnDV050HTdtbSSMsUMhVHGefoAPPvVowuI1JOsgHOD0qfDDbx6Wun67kk7+2KesY41mE0EhMbKSMjr61ykzpFCd2kYQuwVtuhG/2qfd2s6BmKsVxknG33xVO4uLaXlhV9IPcdaDIkzJxJ+XUMDQd6UWFqyWodRzSMwOOVfFHjMjs0kWnK9dW49/tRXV7eBFdcjtgbiscONGVsiMgcyE9aV2SjUMYlCcUuWcbHTnPsadaNorZhrRpM7A5JUV7bxR3m8aOCmMuG5SaHPkXJtgCsmNWcfsBQ9F4KFFuBxboFtAxGc6dPvTnw5S0LNcBGkBBAU5Kj+tYbMS/6uNZGwAoI7eTRvh0sAklwAk2Ow6j3qu6JWg5lMbmYLqTuN8UjeWCyn5tS0KNjJ7e9OfEjMoVEUGFiBlh39aUg4s0YMjsUUadPUD3qq0rI9wAsg4mQNcbbEkbkUKeFUGVkyFbSpPjrvRpIyXJK83fxiuVcjdRpX6SOhpoLR4ZEFuFGXkznUScCqFpdZkYGVhKseRkdfQeaUFuSkbiJmXcnsD96PaWk7guqcNcE4LZz7VG0amUo59VsIzGI3bvIcVwumsI34sutiADjsO1T4+LK6xBi2c7sMH2pXhMxVWEjA7rk5370firFbHru7lcc7RiI/QM9TTcd1IsBiUBio1jDDfFSrtUgMeYwSBk5HWswu51ODw43Ow7UlFNURtpji2015OZlVxqxhgdqbfWkfBUh31ZGOhP8VuSaOJLZIInKhRoKjAJ71i4guXnQwgowboF2P3oW3gqRaie3SJV1nYdzXVLeMsxZ4NTHqdJ3rqnwX2X5MDsYTLDEsYY4IzuRSoMsd0ZAQsRIxGrbAfxTPw3SsCaWDqh7DGxzjNEjhjEkjt52LHP7VbJQzHLdJqWG3Rwp6s29Lt8Skul0GIRnOlmGcCj28zyA6BpXOCGXds+vb7Us0Udu78DXp7hjnegI2nwuKRwHTBB6jel0+HpHJLmZW4Z7jJHoBTqPG0brHu430g70K5WOPTw41MzbsM9B61bZqQW3iRYTGpLNgkkjfegLbrGmkyOrAHALc1Mk6QrxRqG2B2oNxZXMsvF1LlVOVzj/AN1EVkH4jHK0pchipHVR/WhprkdRKfwwMYByTt+1VoVMocMqnV02IJI65pcWmh2S2wUc78QZwfSuvyOXxD/DhavaD5mQM+rO+2PFerc4BRw0KqpVWVcFaxHYMx0ymFVG+eld8RZZlIMoYxkZiyM4x1rm9Y+IVnlQoq25ckb6sYz70QSOeY7jGfavLdk0His6LjKFc/vit2eiW8RJGypznBznxtViQbVY7kKGJeQDuMDFSfiFvPHOiJmMMCdhkk9qvokUY/Dyc7Z6ge1J38KNlWc6/qB7r4xVhLaNKOEpfiNz8LQtAhl1HSqY2JPmvPhl3cfE7mVZdaXK5JwDjH3qjYbXSyT4JCZUEZHrsO9P8aR2PymBv0I6/wBqrkl5pFFv0SRQWTiTM2Njq6D+9Jl5rebI5SNx4xVqa25g0hVVO5zuBSt7FbSKrHYj6Su5OfXxRjJCcQcUa/EDg6ygIJGrH7Uw1tBbyMOGdJ6KrbCsW80Nvb5+VKxjYsG+odM0y+mGNgkRc9UwNWnxt/NRvwqQjJbrBbuzxMxzkZO4xS4IuIxHhEYbhd9h5rcty41i4IyRuAu9JSMCwaJiMAAL3pxQWxuFGjRjcEkfScAnanI7dLWNJYpdMW2Ezkk+lTzLKEVgdI6HHce9U7eMQ2jBebWCWLDoPOKkjIAqR3EzcPKEHXkjIrEtpMsgMTaxuDjqaNay2kbM8nEVgAAcZGK3cpwk+atyWDZOrPTNS6eFrBFra4dnEILgJltWMjNB0oAElUhgMkBetNpMYOeKLOMCZCxGn22o7CG4jeRU1HH1Ag5P270vk0H4pmbOdIFRw4KfTpk7ewptbxAAn0g5JIapyLG0bMHARcjTIMHpQUmEalWDaQcL3x6VaTZtR9DFcLw10AFcbEtua6vlXALEiQgerGurf1k+ZSsbuRXS3giVSPzk9fGaoPGk0bPczCMkgN61F4eZlLEjT5XZT9qLbSskgWc5RW65zn1qSjtoqlmlOK4FvMySyLoXcEDH9amXN/HHcyW4iYkLq1bA4/vVOQi5fAgSSI5JcnqfAqWy6ZGGI9KDGkjcVIUWVgrWVypcRfV3Z9wfFaiueEAsp0yIclzuDXl3I8ag8Ek42Dbkepx0oAj5UJyFc/WWyKVBsupK08bImRrXKyAf0roTMknCMmvQM79TQYHe2IAcyQsMaB+T1FNnhmMsCAG3YjqK5PDohD5kqZo0iCOWz1zWlvOCFDRCSTPLgADPnNYvraTWGGqVf+QHapUtwUkWOMkEdcjFNRTC5UXpYtOJpREUG7DGSDXGSG6RgqxkHqoUZqJ/1HgxM2M4ODqO2e1Ix3d1cXXDEiIjNykDpjqfakv4m0F/yIvzRwxwMemRgMMnFI/LTHTcorMU3WQS40j2qvbW0kJKcQsXHOpXc101twtJldFww05GAKEXTobVqydb3kkQVmZpI89N8D7djTwltiNQVBIRhXU7n3qbI/8Aq50gOuPOQfNYjwNo3aMruQR1ptWFOilG0KoQjKHHQZG2e1FtnMcK8JeYDB1HrSSJHMoWBMzdemAPaj2kDCZvmMqcYXJ2JoNCTOvbuWSJSToCNgg/SxpeG9n4hTQTkYVU6CmL6zS4tiJGVX1A7N4qfbyx296nDjLBdpcnHUbYFJJNEbaZUsrmW4aeGdwmhQUTGNR8V7dXTQXsTqz/AE4ZQMADpvXrFZMEpHnPUHSfavJWjeVdYYlTjdu1ClYtoWuEQXHGOoxFebSM5NK3UaSW7TQk5Y45egpu+tWmPEhy0aDOljjNIGJAUZQ4TGCANwT/ABTQGFhtyIVUyF0PUE9Kpws0R4T4yoyHBOfaiQ2zcFAegGwIwWqfFdqRNgMQjEdME779ajdlSopB1KiNQugjmOnp/c0YPCI+HkqqLg4xgj2qXbTxlW1syAbjm6mmISrgkRSFnH5htvRcaKpWCeBoVaOJSVkOAzE5x6Ggx25W4ASN4lC8qZyG96ooxdzG5JZGzjtXl3M0cwUR5xsWA6+lZNlpEe6QF3mhyuThVfzWXHGU63RVx1HY1QmgldC0emVfzrq3ApW3iHCYhRqDjVpHUV0i8OcloqzhTggmurcywmVi0cynO4XpXUrZPiOwqjzMkBVw2Pqyc0SeD5ZZJHWJomxlT1/xSyKttqRG5Qd9XpTLTyzWrI7IOUY27UGnYlQxborWipbhUJcliM8v9zS19CGljaNHLAgF2OwH8UIXU0cckgZ4So+tG2Y+o71m3vnntVWYmV3/ANzA0EDziootFtM1NdR2wEKxB9K44jnc+tI/MwrB8vpJZgWVlGR6A+DW7plWcjmRQdietAk0hxImzrzEFcgj1rokgNsNas4iZwzBtWkgjqR1wao26ARSMJSJdGdH5vvUWw+KXF5LrGI4z9AIzjzj0qvbKzt8wsWHUHPMSTRnFrootPg3ZzSvCUEudu4zsajfE7KYSCSNBrU40qeoqnGC8eBpwNyorMYgVRqTDtkNq2wKMXTLJWfLXCuZ1E7lVV8iJhjHqfNO2ihroyvJpjiyCijx4Fe3Fufm5TAUKs2SwY5H2osQNuhzHkMOZl3IFdm/o5JFf4fdfguSWCs2yyHmH3o146yRKrMxUt9IOxNS0R5VbMJ1tupB6UxM8ggR4gGCHLED6a4tbZ1TwUULHIRJGwjJwGK7/wCKIFlZS4XiED6WXNOq5ubQGMZkRsMnjzS0/FtZEMcxQt07latmoxarqmwrfhtucdj6VWmZ2zA6aBtzsAc5pK3mklukSXEjsvKUUHf19KoTKYyXkw75wFx380ZFiTY7eVZdhpQHcvvXSWIEomYjtzDGd6bmjKozzKZA5zknB+1T5JpHLIjgKNhnBxWTbM0gtzGBPKHYERaeGvQPWxMktixVCgBGo9aXN62pI5FU/lB05/SnIgFgfiEDKhVBG2c+BV4QnRzXyXOXuhHCcogb8p7evmh3xup4z8vCTzHcPs3pjsK59fEMKzxSMJDuw2z6ZrpIGZRGzBCpyDHnmJ/pT9D4WIrg/KwKORtPMASwX0pG4SSV+adCS3XBGn380b4Y1xwBbKioEHMTuR9x1o99FcNHi3jLHRzHA1GhyQuoXNhIihyyyhDllB7CtWkksczM2rgMRlQckZ8UAXFwyHCNHLtk7bjzinLDRJEWY65dWWqu/SKvB+R4LeHKBcHdmO7Gkp7wcVUYhdh+Iybe1CiuYgJXyWyd0HQ57jNJ3rzRvA1ugdW3A6/rRUd0Tlg/OijDRKAxBzp6tXlpcJao5ucnU2dhsPFBhupEJWXVqO6oeg+9JyxC6iZkGm4RvpdsKRSSp6S7RTaWwLEmR8nwK6lLWzhnt0lzJzDfUwJz3rqdIFsAyG5BKqVXV0zkE1xkAQpspXYAeBWYWLoxQkr9TbbA15pcys+Ai/maqtI8GlutLDT9TelZeBzIx1LqkGdt9/QmlGVtGvXqJOBjanY2SE8MnJY8inJwfeo8EtFnBhESyqGkxjU5yM14sZVtdwML1Vl3XPg02WLMUk0qAejLvmuZyj4XmHQRqMA+tGy0SPils0LfN2kfBVcM0anlHkgVW+DfEVu4THo4MiHdQ+dQ9NulKzCcIwkBIbtjGaXtpmsyOCAsoB1sW6jxTexpgWO0fSKY7dugOVBJAJ6115KJIwVTUD0Pb70KJ1vIMMCu3UH74zSd2rrgK5KAdP8A1XFR06t4AmaBZSzQkgDGFbGftTVpc6wkQcouNtK7/rU4KrTqC5XJ6sc7U4VZItcROlmycdOu9JoKYx/sPpZRlWwSOpHin1szIjIiJHqHkjegvFEXUsS7fnx+33pq1kOmQsW0jz1Pg1zbOiQhYxm3ininlTiSAgaGyfFKTyS2rkSxiRSMKxHT79qpXVmbg8WwCRyt9Zz9ft4NIxsW1W4E5698kEdQfSkneheYTnaQO0gIUqMjT3NXbOfjJHljypiTAqUbYrI0c0bKQQQD4osiyRSFIZHVkG+9J6qCs0cuWUyaCCwPTIpWGF8ZES5LZ0+PFZhneZlBQsdlJJwcd+lMX8MAVTZYDI2HRSdx7+anMF3SY4kLHK6JFfOelNW08UqNxtbMjgaV2ZSOhrLyvpBaAlSmC/c+9J6i84kY4OdI9aXUAp2VjaycV2VjNK5KM7dPQDtQ0jWWZ1mzGU8Zx70EMYGUo5UOcPvutPQ/iakzr/8A2Fub9ajsSoNYcKG6eIMzcReQ46n3p5VZQcEEkYwR3qdGtvHcLbxykGPmJxs3se9Gub1Yk4kTagDjHbPrQabeCTSM38YMZPEjS4Rdtexb/FS4LhYWcAERMwJKjOM7jejXfxFbiNN5EZm3Vl6DPTNKa2hSQyJp1k5kxyqacU0tA3bLNvEjozHlkc8pHigyQOoB3YA6iScbelD+C3paHROjg5ARnGAfUelM3i4ZWfcKukgAnHr7VJJplVNGLaU3MjRzFDGqZCsOZffNZb4dAVJQmHA1MyMT+1biuIjGJLglM7ak7eM1m6uTaoGhVmjyQcjYj/w1t8MSkjhC7hCck8+x+4rqO93FIxaRBqPXIGf611dLkConW9oFiEpYLp3YZ2NbkkGpI8BRgliB1HimLJ1ntdMaAupwY/Ss/E4ntdMi9CRy9aKYmhPRIzsvD0RYyCR2r2JhpBjJOHwGryScS5hLEqQWZsdAOwr0DhAiPBVsDlGMUiUGSdJU03C6Qr4DDGx8Uaa3miQTx4II0sp6gecUC2k+YuVKk4VxqZlx0/mqV4yiB5Wc69gMHvXN46EtVihuYX1BkTKAagMnV7UpbWou7ltgidcFenpQ5TMJkLtkDGlQMZFUbOd47do4SBcOcnWeh9B7Uniwi1nCNbWQ6QcsuMt0occkRmHEdl3xsK1cx3E8/NIHwNwMbUCS1e2IZCH2ywPYUVRdM/EXEjroxlDkaRuKFb6pSyM5hGM4XfP2r0gDUzEKO+1BJQvxAsgJGw9KXlE9LXwu5t9BjuAVnGNLHGGHoaPLdRo+kNsckYIx7VCVTIIlODqY4DbY9KpR25SMJrIXUDzbhexoSirsUW+GYr/Q7u6MpIwVHSs2zgTq6lyzZ1L9+lItHOs0ysdS6/w9JGMU/wDD9awq8YDOTzLjf9arVETs9vYVWVmEmSNifB8UnIszujqylyep7iqksbxZ4i6s9FPrS8aRxsjKMsCRp7CopFaAWMLQSlJQobOQScfpTMEfAuGkSNSM/UzHbPWjq8IdQyAZ2yRRBZgMXOkk9MZAFRysqjQhfBpSVfKoWzld6FZ2SzSMyysVB2DLjemIZIpJUjZhjrgZ3PY07piabSjFZCp3xsKvyaJSZKvIGgkwSuSpyBuf07felo5pY1YRqAcZYlaoStwWliZdaZAIYc2/Tel4oRKjBpOG4JxqQgfrVT+yNCxaSRCzjC92xjFM27s0DrrXQBg5HWsSRS6OE4WJMZ5ujCkwcMQXIUHbPQirVkuhu4QvHbyQx4wpB0b7e9EikjkQ65C6j/me/pSOo26yOpJVtsZrVoyaNDrgqOXJ6f3pVhL0Ncq0UytHP+GzaZJFAxGT2IqygeMRtLp6daix/C9JaeYBkYZXgtsT5YeavkJcWqyW5IwuM47jtUm6SLHoC4ck4VYz3BxnI9qTzI0Dl3TTjSFQE4x3pyCAy2jq6sCrZx4Bpe8V4wiJGwUjAZRqxXNfQn9k4QSkDZD6k11Bb4lDasYGCEocEk11dakc7iWrKE2bSpcSxDVyjS2Tn0ry4EkJCTZMeOV8bj+1CVo5WM0bCKQjZ/qI989KzBM/HeASys5xkqSdX+KPti/Qi/GuLhFkfKBdsDGPOabgdCcvIwddtLd6Dexywyc0RA6jUOg9KR+Y1SaA7KBvynqa6fG9CpVg7KWLHL8gOoqrFd6aeOZAAx0gtpdiTv70nbQ/NZTWqt+UDckdyarXMNzPb8LUseRpZgm5PkeK5y6JcMxwRTR6UVG1ZBbV3qbaNckFJhjGwBG3X3pmMyxK0arlkYZAGx+9DjlJmbipjWdgV6H0rI3o1IGVzJcDhoANgMnHY0G7uLeUZjHNxA2kjbHpQZLqUZhDlkkOkhtyBS/EKScNgG5SFOcE1FFlbD/EZAzKsJZm2PTrQBw5GGkMsmT08U4Ut3t1bZi223UUlGFB1aCcHCnPel4T09gDxPlWGIz+b+asQM87hmZV0jOSdj9h/NJJYtOOKgOnHMurJp2BBHIqyEkMMZAxijJliiX8RjnkkMXEgVdQ5iNzvtvTfw2WdYXt2GeCdJkGwb1Fe/E4bYoOUsYzyhABv6mgWhSLTFLIwQHKr4zSbuJEqZVupiqYHD6Zz4NAtuAcuGLOBqZQP1oF1G4RW2C55NwRQYI7hT8xGukLsWU4J+xoJYO9KNpw21kkBwTuTkiulgRY2RrlUJGdDE/+CkxcGG41MQztvt39K67EhDSStiNhnVjfJ9Klaa8GmIjt/wAJPxO7f8h710aRW4BLuzgfSW81m3voZTwwsiyIoyjjqPIPilpQxuCYZFBbBEjHatT9NaF8s0nDSSafDlhK5wfQHzRZbh3gmW4txpjwdaHHXxTMoCYMpkZSSAoX6j//AF2pK/hgFsphSSJsAtG5JI+/ekmmwtNIWMkrsYS2xIYqe3pXpgMyF9SqGOFCnYn1pYSIgBlZiSckJ3pmFHSVuDIoC4I4e5OfNdP+AAyoy4jIIcHGM9KNbW6KuJyqlvzOf4r2dT8yWkVlcnv5piGQpKFdYx5fTkit4T0ds54TG0aYWNOvLzGueQwo0ZmKrqzjvnzQmhALzRDS6bqBsDXPcvK6oQhj66sZwK5tWzpdIopaRaBrlkLuhLOO9clv8vCFErGTPKQelJwCT65pwYV2AJ3oz8SEmfUJGA5EG+M0WnZUwjfA5ZGLhoBq3xgmupOP4mpQGSB2fuVfaupfkT8QMCC6i4eF4RyNbDqc7dN6PJFOg4coVADhJIz19PWjWcgiWMTaw8a7DRjPuaxNHFe3tuIxiMA8RlO/69K10YUjvVtTouY3YE7SY/rR2+HQPGWjkUl+YI2AGHvTFzbQughju9MgHLGcEZz180L8KSMRs6cRdmf6RqrJ/RmvsmSM0MoWHlCZ6HP6VStJpCmZXXiAagEPbxUkRyGdzKCNPQ9iPQ09aFo51lmGYyMKzUpEiMB0kJeeNQBnJO1TZ52SQoo1QNuAe9PXt2jKyZByOZB0x70sJI5Y1ZlVoxtqxjHoKizpn+hBUIkbVkknxTjRL9HgZyK8ePcCFW0MPoP9a1Hp0KqyaTk8qjO/kmqyIVJkL6nGDnc+aKCyscKQGGc4ximWidSpJXPcYycV7O/zKoeV2XlLBcAj2qWWj1pnt4NayIdWNWOprEFxJLMmp2Ib8ijpQX4MMf4ilAG2BUn70O3uopRsrIysfxB0rVhr03e8WMNqnzpJJPT96Us9EzBQxC9WPcGnCVWQ8RtW2VGMg1vTyCaJQAh3UrVTwjWhrSA4UynCO2EOcUCSUh2yruBspfYV0zvyyDK6DkhsnNGjeO5hkkmd1GN1659qn7EbtzFw2L6jIVyXAzg+KlfEruaW54Fm2okAtICCT+tNqwhkdiASBykk7j1oVy0As9aWwEpbIlTcg+vpSjjDLULWE088hM4OEG7Ancjtiqonb5bkXS2rY43A9fFSvheiKaUBS7yfVg9v6U/wQ0f4XfPVsAVZ02SPDcF3OpbhsSoO7f4paX5k3RJhcbg56jT3J/tW0vvlwdKBgRgDO/3FFj+KKTkkCQjToK4Hp70aa2i3+zwYaTWiLxGyo2x+1P29jLFqlDIJSBgKKUEczMkkUTBCcHb83fpV6JgFTiACQDcDtUk6RUrZGvLO9kuDK4TSTnI6qPAFJXcNxHEGLKcEsp6MftVu5lmjClfpyQwGM1Nu7eaYazqDDdUc7CpGRZIStb4C2dZ2USr0xsG8H0PkUdDPEsZikHDOMp1wT13pA5il04VTnfbvRS3DWM7E9gPzCurXpzT8KKhQSs4AYnIJ6N+lMTRloyBIrFeTx6jHmlbadOLpniCk4wrjIajXVhxJ0aKOXkwxGdh6elCTEiaxfUdx19q6iyxymRiSOvcV1WzF1bO5ngkFwhd8YJxv/mo9uwtpViQFdJGQCcH39q+plYBzFJNJzjt0/WvnruJrW7aFkGht132ArmpeDa2wssEAdH1NqYYLLkViIpEfw+G6r1z/AJrriABCOFy4BB4h/wDdTnidlIVgHxsc9qcVa0DdPAkitd/EAkahVxvvgY75qg7uFCxxcUDrIBkKPSpERlVAWAUrjcDBJr6G1knijUooKlfqQbZqTdFiTGWHWGBAY9Dvv+lLzpIsjbZjYcyr585r6fh/gkvHCi9mKAYqLffD1P4/zGrfChei/aspJmcWjXwrTHbSFwSc5OoZP2rTsjTIyBRGvVdA6+aXtVxK0TA8vfzRZS0VwlykWvTyuE2FR9KuDLvEwLtpCvuVz0xUuIAyPylIycYzn2r2bjmNpuCzID1I6elKRysYt35c4IP8VlHCN6V47SS5jUBFAQEqzDvUiNJLqRILxiwXJYLlds1Vs5naSGJJiEQfiDTgH+9Z+I3K8Xixph15SR38E+tWMmsM1YEwRSELEg0jpkkEf3ryS2mS3H4gCg7qfNaa9cIG026SHo+nBxXkt7KQCWjfPffb03q6bBcShpM3RyhGCBt7GtrEBiRSWXOx6A1uOATSrNyGI7gtvn7V7NoUYV8/8c4x/is3pgU0bE5Cgj/jq61uRHfCjEKEY5Dkeoo8bxxqMgiTOAo3H3rzXiQqNIY+BsKls1IQ/wCna5xb62ZCdRKbYx5qxcwvBbMREA0YCjB6jzQfh6lbrMoYr01H+tViZElZZioVui9cj1rSkzRifKOY3ZWVtsbn1rhKutU0oxX6W07n3NGv7WNb7EcqSK7EnSukD2ppE4bFoY3AIA6DPvTCGiupkSMRtqeRskuAuPtTSwtxNVxcpJJjYK2MetSZl05klbKqcYzvRre4uWiK4ZYF6OVA27VzcfRp+DdxeN8wwOeFkBeGdyPWtQRNOplLkqWyMZqQ1xLvHliRuVIAIrcE06Axhhv1ycYqqGEc9F7yGRL4BlCDHTsK3Ehj1MoXJGx8Vq9eQgLKuGJxkrsR5rlX6RkBT3FdU805tBYmlu3jjdWd87HbNVUCxobVmElwzk+o8CptszQS8WNwCvTPeqkckQuFKFJJdO42GPY+a5z+kOL+xQ2F2xJaLJz1xXV9IFJAPGYehIrq5/I6UfNfOycFVheUKrYctvpFNwyCWA8JhnOwPf0NSXmcoUGoKepAyPaiJrVvwW6DvsT74610cDmpD7KEi1MoLHbLdT6YqXcFElWXOQNsAbe1OWcwmjaJgcYzlW3G9I3aKzkuGJU4x/yqx0zwPLdwNAyBGEmRsRnNOfDb7RE0UmAFPKMdM+tRLcgzgMMDOBg02rkOwaULE433zUlHKMntlu6uuKoVRxc7Nhtvak7oOhSKGMIH6sT+1e2MEZMgikJVRpTV67mvfiNrdFYwJYzHnkUAls+DQVXQ3ywfCiA4iatfkHOay4eOVRiXQcZajWUhS2MPD/GXqMb5zRJZOA4S4IIcZyOi+9b9GFZpIgZCjFWPXB+qgQ20CyZdToK6lL9DTIeGabQ8YAbG5GM+Nq1rUIyR87Ly7nYe3irbJXoK2WNrh9EiovcHqaDb275maN9IVjhXOMZ605b3MLPw0jCFhjidw3rQpo0mHNHIknTVG2dXqa3TCE6ytIowgzuCDqArTIm2scvc470K4hZJTEHxI3KzHxTQSJoXYMdIGNTdz5ApvArQ9nBxZtELAwBc9CM+lFmPy/8AuWiNEekjefBxWrR2FsFfSgxvJjGF9q0bnIcRgqAM5IyMeorm+jXBR3QtmJMd8A5GPSvIzzaugx1oMmhGW51DEnKcHFZ4uvJGrSOgztTQRxJRG4YgNvgbZH6U5HdQSqDIrl17ddqk8aUMJcFRkZ9aYN/biKRIsNc4I06tP71JRbKmka+JW6TYe20gjYoGzgecU1YRhAJDcDC7FTUC0juWswbcSI2d3dycHwGPX9MUxafELiGIrJEJlyAZgM7+/Sq4uqCmrscuGWS+lVFUxhQR46UDiRiDQw31798j2rXF4sTSgJGM7L3NKzodcig5QfWwHSsl4V/Z62IpTKFKxSd2GTXtujyzsNIxjOD0xXsOggx3BeRGHKAeprSSiPS3FOGbSABsRST8C16MCKRrcYLSIWw2roPSlbuIRBtL7qdkQZFORFJc6Dwz+UA9/NK30MrIwlYuRvq6bVPTeHtmYnddRAyd1J7UZo2WYSWhQhTzFugpG3UTtwwUh/7nz+m1HNqsSPw71UkGMIpJ1ftSa3pExoyyZ21t66OtdS6zMgCuBIw6sCd66tRLM/EyUsQEOkFhnG2d60AEuYdI08nbbtXV1Z8KIyMyXp0ErzjocU5e/wC0fc/1rq6sv9GfBO33WfO+BtmtRAaB7Curqr6RcNsxEcwBIzGDse9X/hQH/TIzgZ0g11dXKR0iMWqL81M2kZ84qd/8g/8AuKO2jp966uor/QnwBAoa3tiwBJQkkjv5r1ERbuPCqNuwrq6kghLoATvgAcgNCgJ4j7n/AGzXV1Z8KhG+899YotqAUbIHWurqb4CInOzcUbnoO9XfhfNZZbc6+prq6jLgl09tkXjyjSMax2pa8A48YxtqO1dXVF/oz4Zk+k+1TPiagfENgB+EnT711dXU5+FKwRVtotKqNuwpJiVuWRSQuvoOldXVJdNEZuCUlfQSvLnbbehZK2Q0nHOOldXUUJm5QPlwMDGo1qJVFpCAowH2GK6upEDwgcVdh1Jo8gyrA7jBrq6szLhGsifmlGT9VCZiJGwSNz39a6uqvoVwtQopiQlRnHiurq6oI//Z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25606" name="Picture 6" descr=" photo fondo-azul-pastel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7999" cy="6876000"/>
          </a:xfrm>
          <a:prstGeom prst="rect">
            <a:avLst/>
          </a:prstGeom>
          <a:noFill/>
        </p:spPr>
      </p:pic>
      <p:pic>
        <p:nvPicPr>
          <p:cNvPr id="9" name="Picture 2" descr="http://images2.layoutsparks.com/1/208293/BIENVENIDOS-en-pasteles-verd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0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62150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3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3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3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http://places.vkustatic.com/parque-siqueira-campos-jardines-y-parques-en-sao-paulo-sao-paulo_32dfb385e8d2a349a257ddc657f3edfc_1000_fr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8236" cy="6876000"/>
          </a:xfrm>
          <a:prstGeom prst="rect">
            <a:avLst/>
          </a:prstGeom>
          <a:noFill/>
        </p:spPr>
      </p:pic>
      <p:pic>
        <p:nvPicPr>
          <p:cNvPr id="5" name="Picture 2" descr="J:\HACER PPS\CHICAS\m6sdok9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2695575" cy="3219450"/>
          </a:xfrm>
          <a:prstGeom prst="can">
            <a:avLst/>
          </a:prstGeom>
          <a:noFill/>
        </p:spPr>
      </p:pic>
      <p:pic>
        <p:nvPicPr>
          <p:cNvPr id="9" name="Picture 4" descr="David Beckha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00628" y="3714752"/>
            <a:ext cx="3786214" cy="2857500"/>
          </a:xfrm>
          <a:prstGeom prst="can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214678" y="1142984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Tu cuerpo es mi destino,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sinuoso en mis manos, 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apetecible en mi deseo.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Eres mujer bella, 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eres ser hermoso.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Yo soy tuyo,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y mi placer te pertenece</a:t>
            </a: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endParaRPr lang="es-ES_tradnl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47902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3" name="Picture 3" descr="C:\Users\abuelitos\Desktop\il_fullxfull.26871449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1488" cy="6858000"/>
          </a:xfrm>
          <a:prstGeom prst="rect">
            <a:avLst/>
          </a:prstGeom>
          <a:noFill/>
        </p:spPr>
      </p:pic>
      <p:pic>
        <p:nvPicPr>
          <p:cNvPr id="71685" name="Picture 5" descr="C:\Users\abuelitos\Desktop\Bankoboev.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47902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 smtClean="0"/>
          </a:p>
          <a:p>
            <a:pPr>
              <a:buNone/>
            </a:pPr>
            <a:r>
              <a:rPr lang="es-ES_tradnl" dirty="0" smtClean="0"/>
              <a:t>   </a:t>
            </a:r>
          </a:p>
          <a:p>
            <a:pPr>
              <a:buNone/>
            </a:pPr>
            <a:r>
              <a:rPr lang="es-ES_tradnl" dirty="0" smtClean="0"/>
              <a:t>    </a:t>
            </a: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con flores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con palabras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sin sentido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sin promesas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al despertar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al despedirte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para quererte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para darte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te quiero y te quiero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no me preguntes por qué.</a:t>
            </a:r>
            <a:endParaRPr lang="es-ES_tradnl" sz="2400" b="1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" name="Picture 2" descr="http://www.loreal-paris.es/_es/_es/articles/articles_tendencias/tendencias/images/672x440/past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0"/>
            <a:ext cx="6102981" cy="39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PAREJAS\k-morning--my_larg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2898000"/>
            <a:ext cx="2635213" cy="396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705026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6" name="Picture 2" descr="C:\Users\abuelitos\Desktop\www.fondos7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82947" name="Picture 3" descr="C:\Users\abuelitos\Desktop\4D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82948" name="Picture 4" descr="C:\Users\abuelitos\Desktop\luces_celest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400" y="0"/>
            <a:ext cx="91584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90712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829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http://upload.7hob.com/images2014/www.7hob.com13700795964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8648700" cy="57816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572000" y="357187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Con un mismo principio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con mil finales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todos junto a ti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tú junto a mi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una vida para recorrer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mil momentos para compartir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y un solo amor que vivir.</a:t>
            </a:r>
            <a:endParaRPr lang="es-ES_tradnl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62150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4993" name="Picture 1" descr="C:\Users\abuelitos\Desktop\behind-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84994" name="Picture 2" descr="C:\Users\abuelitos\Desktop\esferas_de_luces__wallpaper_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358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http://3.bp.blogspot.com/-SZy39bCO_94/T_BQcj6FIOI/AAAAAAAAlYs/vFW3U-gj5bE/s1600/juni+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16800" cy="6948000"/>
          </a:xfrm>
          <a:prstGeom prst="rect">
            <a:avLst/>
          </a:prstGeom>
          <a:noFill/>
        </p:spPr>
      </p:pic>
      <p:pic>
        <p:nvPicPr>
          <p:cNvPr id="6" name="Picture 4" descr="http://images.artelista.com/artelista/obras/big/3/2/92590386563080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285992"/>
            <a:ext cx="3007432" cy="486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428992" y="571480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Corres sigilosa buscando emociones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yo te sigo, callado, te sigo en la vida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estoy ahí, como refugio de sensaciones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tu te detienes, yo te abrazo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tu besas el </a:t>
            </a:r>
            <a:r>
              <a:rPr lang="es-ES_tradnl" sz="2400" b="1" dirty="0" smtClean="0">
                <a:solidFill>
                  <a:srgbClr val="7030A0"/>
                </a:solidFill>
                <a:latin typeface="Comic Sans MS" pitchFamily="66" charset="0"/>
              </a:rPr>
              <a:t>aire</a:t>
            </a: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, yo beso tu alma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los dos hablamos,</a:t>
            </a:r>
          </a:p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hablamos con amor.</a:t>
            </a:r>
            <a:endParaRPr lang="es-ES_tradnl" sz="2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42019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FFFF00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rgbClr val="FFFF00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rgbClr val="FFFF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chezbabellei.free.fr/fondecran/pastel/1024/pastel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1032" name="Picture 8" descr="http://wallsave.com/wallpapers/1024x768/simple-light-color-/74499/simple-light-color-this-is-the-great-butterfly-soft-pastel-colours-744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8" descr="http://wallsave.com/wallpapers/1024x768/simple-light-color-/74499/simple-light-color-this-is-the-great-butterfly-soft-pastel-colours-744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646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https://fbcdn-sphotos-h-a.akamaihd.net/hphotos-ak-prn2/984283_342455705883500_140869190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0"/>
            <a:ext cx="5652601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28596" y="107154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No me hace falta respirar,</a:t>
            </a:r>
            <a:b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porque respiro tu aire</a:t>
            </a:r>
            <a:b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no necesito soñar,</a:t>
            </a:r>
            <a:b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porque tú eres mi sueño,</a:t>
            </a:r>
            <a:b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no preciso hablar,</a:t>
            </a:r>
            <a:b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porque mis palabras te pertenecen,</a:t>
            </a:r>
            <a:b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no necesito vivir,</a:t>
            </a:r>
            <a:b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porque tu amor es mi vida.</a:t>
            </a:r>
            <a:endParaRPr lang="es-ES_tradnl" sz="2400" b="1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76464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6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6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6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8068" name="Picture 4" descr="http://static.freepik.com/foto-gratis/gratis-miscelaneos-vector-de-metal-gris-plateado-elegante-fondo-luz_270-158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88070" name="Picture 6" descr="http://thumbs.dreamstime.com/z/fondo-del-gris-del-vector-54506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88071" name="Picture 7" descr="C:\Users\abuelitos\Desktop\IMG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30514" cy="691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05026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tx1">
                    <a:lumMod val="95000"/>
                    <a:lumOff val="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1">
                  <a:lumMod val="95000"/>
                  <a:lumOff val="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0" name="Picture 2" descr="http://www.pasarlascanutas.com/fondos%20de%20pantalla/paisaje_Ajalvir_atardecer/fondos_de_pantalla/paisaje_Ajalvir_atardecer_1024x768.JPG"/>
          <p:cNvPicPr>
            <a:picLocks noChangeAspect="1" noChangeArrowheads="1"/>
          </p:cNvPicPr>
          <p:nvPr/>
        </p:nvPicPr>
        <p:blipFill>
          <a:blip r:embed="rId2" cstate="print"/>
          <a:srcRect t="-3116" b="3378"/>
          <a:stretch>
            <a:fillRect/>
          </a:stretch>
        </p:blipFill>
        <p:spPr bwMode="auto">
          <a:xfrm>
            <a:off x="-24000" y="-285776"/>
            <a:ext cx="9193955" cy="7164000"/>
          </a:xfrm>
          <a:prstGeom prst="rect">
            <a:avLst/>
          </a:prstGeom>
          <a:noFill/>
        </p:spPr>
      </p:pic>
      <p:pic>
        <p:nvPicPr>
          <p:cNvPr id="5" name="Picture 6" descr="http://www.essie.es/wp-content/uploads/2013/06/tumblr_miis9cZpC41roueslo1_5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186000"/>
            <a:ext cx="4833423" cy="367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348" y="57148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Dime con tu boca que me quieres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acaríciame, poséeme,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hazme sentir el instante de nosotros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suéñame, hazme vibrar,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recorre con tus manos mis deseos</a:t>
            </a:r>
            <a:b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ámame, quiéreme.... ámame.</a:t>
            </a:r>
            <a:endParaRPr lang="es-ES_tradnl" sz="2400" b="1" dirty="0">
              <a:solidFill>
                <a:schemeClr val="accent2">
                  <a:lumMod val="75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90113" name="Picture 1" descr="J:\HACER PPS\CHICOS\325(1)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4410000"/>
            <a:ext cx="4420000" cy="24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063008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tx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0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0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0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1138" name="Picture 2" descr="http://www.hdwallpapersarena.com/wp-content/uploads/2012/05/purple-backgrounds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91139" name="Picture 3" descr="C:\Users\abuelitos\Desktop\The-best-top-deskto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26101" cy="7092000"/>
          </a:xfrm>
          <a:prstGeom prst="rect">
            <a:avLst/>
          </a:prstGeom>
          <a:noFill/>
        </p:spPr>
      </p:pic>
      <p:pic>
        <p:nvPicPr>
          <p:cNvPr id="91140" name="Picture 4" descr="C:\Users\abuelitos\Desktop\todofond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400" y="0"/>
            <a:ext cx="9158400" cy="70723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646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4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4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4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http://www.gazetatema.net/web/wp-content/uploads/2012/08/251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0" y="0"/>
            <a:ext cx="9160015" cy="6876000"/>
          </a:xfrm>
          <a:prstGeom prst="rect">
            <a:avLst/>
          </a:prstGeom>
          <a:noFill/>
        </p:spPr>
      </p:pic>
      <p:pic>
        <p:nvPicPr>
          <p:cNvPr id="5" name="Picture 2" descr="http://estaticos03.telva.com/albumes/2012/04/13/maquillaje_tres_pasos_verano/133431428201_extras_albumes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66000"/>
            <a:ext cx="3513600" cy="439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071934" y="785794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  <a:t>No me hace falta respirar,</a:t>
            </a:r>
            <a:b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  <a:t>porque respiro tu aire</a:t>
            </a:r>
            <a:b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  <a:t>no necesito soñar,</a:t>
            </a:r>
            <a:b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  <a:t>porque tú eres mi sueño,</a:t>
            </a:r>
            <a:b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  <a:t>no preciso hablar,</a:t>
            </a:r>
            <a:b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  <a:t>porque mis palabras te pertenecen,</a:t>
            </a:r>
            <a:b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  <a:t>no necesito vivir,</a:t>
            </a:r>
            <a:b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800" b="1" dirty="0" smtClean="0">
                <a:solidFill>
                  <a:srgbClr val="FFFF00"/>
                </a:solidFill>
                <a:latin typeface="Comic Sans MS" pitchFamily="66" charset="0"/>
              </a:rPr>
              <a:t>porque tu amor es mi vida.</a:t>
            </a:r>
            <a:endParaRPr lang="es-ES_tradnl" sz="28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705818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2" name="Picture 2" descr="C:\Users\abuelitos\Desktop\papel-tapiz-ra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858000"/>
          </a:xfrm>
          <a:prstGeom prst="rect">
            <a:avLst/>
          </a:prstGeom>
          <a:noFill/>
        </p:spPr>
      </p:pic>
      <p:pic>
        <p:nvPicPr>
          <p:cNvPr id="92163" name="Picture 3" descr="C:\Users\abuelitos\Desktop\artleo.com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09" y="0"/>
            <a:ext cx="9180509" cy="6876000"/>
          </a:xfrm>
          <a:prstGeom prst="rect">
            <a:avLst/>
          </a:prstGeom>
          <a:noFill/>
        </p:spPr>
      </p:pic>
      <p:pic>
        <p:nvPicPr>
          <p:cNvPr id="6" name="Picture 3" descr="C:\Users\abuelitos\Desktop\artleo.com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09" y="-18000"/>
            <a:ext cx="9180509" cy="6876000"/>
          </a:xfrm>
          <a:prstGeom prst="rect">
            <a:avLst/>
          </a:prstGeom>
          <a:noFill/>
        </p:spPr>
      </p:pic>
      <p:pic>
        <p:nvPicPr>
          <p:cNvPr id="92164" name="Picture 4" descr="J:\HACER PPS\CHICOS\400_1183563094_chadmichaelmurray4eexnq7dwkf1024x76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2000250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919340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6" name="Picture 4" descr="http://fotosmundo.net/fotos/miscelanea/estanque-azul-jap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21164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143504" y="328612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Tu sonrisa iluminada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me hace llorar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me embelesa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tu sonrisa me enamora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me grita pasión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me habla de amor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tu sonrisa me sonríe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y me llena de ti.</a:t>
            </a:r>
            <a:endParaRPr lang="es-ES_tradnl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9" name="Picture 2" descr="http://www.bubblews.com/assets/images/news/558369989_13695625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28868"/>
            <a:ext cx="4333875" cy="578167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5026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3186" name="Picture 2" descr="C:\Users\abuelitos\Desktop\naranja-gris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16386" name="Picture 2" descr="http://4.bp.blogspot.com/-YdDDWHommS8/T2VqTrGPNJI/AAAAAAAAJyA/YsrBFffaAZM/s320/pasteles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2" y="0"/>
            <a:ext cx="9144062" cy="6876000"/>
          </a:xfrm>
          <a:prstGeom prst="rect">
            <a:avLst/>
          </a:prstGeom>
          <a:noFill/>
        </p:spPr>
      </p:pic>
      <p:pic>
        <p:nvPicPr>
          <p:cNvPr id="16388" name="Picture 4" descr="http://4.bp.blogspot.com/-YdDDWHommS8/T2VqTrGPNJI/AAAAAAAAJyA/YsrBFffaAZM/s320/pasteles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795941" y="795941"/>
            <a:ext cx="6883881" cy="5292000"/>
          </a:xfrm>
          <a:prstGeom prst="rect">
            <a:avLst/>
          </a:prstGeom>
          <a:noFill/>
        </p:spPr>
      </p:pic>
      <p:pic>
        <p:nvPicPr>
          <p:cNvPr id="16390" name="Picture 6" descr="http://3.bp.blogspot.com/-XsEigIa-PoQ/T2VqUWxN3NI/AAAAAAAAJyI/i0qFH8bE8Mo/s1600/pasteles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6" y="0"/>
            <a:ext cx="9144016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19340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http://static1.hln.be/static/photo/2012/12/5/7/album_large_4543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9715536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000100" y="307181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 cruzas mis sentimientos</a:t>
            </a:r>
            <a:b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y anudas mis anhelos,</a:t>
            </a:r>
            <a:b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 habitas en mis sueños</a:t>
            </a:r>
            <a:b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y resides en mis deseos,</a:t>
            </a:r>
            <a:b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 sabes que te amo,</a:t>
            </a:r>
            <a:b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y sabiéndolo eres feliz,</a:t>
            </a:r>
            <a:b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2">
                    <a:lumMod val="90000"/>
                  </a:schemeClr>
                </a:solidFill>
                <a:latin typeface="Comic Sans MS" pitchFamily="66" charset="0"/>
              </a:rPr>
              <a:t>si sabes que eres todo para mí.</a:t>
            </a:r>
            <a:endParaRPr lang="es-ES_tradnl" sz="2400" b="1" dirty="0">
              <a:solidFill>
                <a:schemeClr val="bg2">
                  <a:lumMod val="9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" name="Picture 6" descr="http://1.bp.blogspot.com/_4QMiWvJATTo/SPOgstkZ6VI/AAAAAAAAADk/6cxcML-O8AE/s400/IMGP06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978000"/>
            <a:ext cx="3852843" cy="28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19274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4210" name="Picture 2" descr="C:\Users\abuelitos\Desktop\15021391-paper-with-gray-orange-and-blue-pa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" y="0"/>
            <a:ext cx="9140248" cy="6858000"/>
          </a:xfrm>
          <a:prstGeom prst="rect">
            <a:avLst/>
          </a:prstGeom>
          <a:noFill/>
        </p:spPr>
      </p:pic>
      <p:pic>
        <p:nvPicPr>
          <p:cNvPr id="94211" name="Picture 3" descr="C:\Users\abuelitos\Desktop\Cube_Bla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4" cy="6876000"/>
          </a:xfrm>
          <a:prstGeom prst="rect">
            <a:avLst/>
          </a:prstGeom>
          <a:noFill/>
        </p:spPr>
      </p:pic>
      <p:pic>
        <p:nvPicPr>
          <p:cNvPr id="6" name="Picture 4" descr="http://www.amorypoesia.es/imagenes/2009_imagenes_poemas_amor/Lorca_poema_romantico_so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1214422"/>
            <a:ext cx="5638837" cy="435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5026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5234" name="Picture 2" descr="C:\Users\abuelitos\Desktop\nature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http://www.amorypoesia.es/2012_poemas_amor/imagenes_poemas_amor/2012_imagenes_poemas_amor/cancion_esposo_soldado_poema_amor_miguel_hernand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357430"/>
            <a:ext cx="3620171" cy="504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71472" y="214290"/>
            <a:ext cx="5143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Lejos, estás lejos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aunque te siento, </a:t>
            </a:r>
          </a:p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incluso te beso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a pesar de que puedo mirarte,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sigues lejos, </a:t>
            </a:r>
          </a:p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cada instante más lejos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es extraña mi añoranza de ti,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porque estás aquí</a:t>
            </a:r>
            <a:b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pero no estás aquí: </a:t>
            </a:r>
          </a:p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estás lejos de mi.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05026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6" name="Picture 4" descr="Cuadrad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198" name="Picture 6" descr="Arco iris especi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8200" name="Picture 8" descr="Líne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202" name="Picture 10" descr="Rast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10" descr="Rast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864000" y="864000"/>
            <a:ext cx="6912000" cy="518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7646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3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96258" name="Picture 2" descr="J:\HACER PPS\PAREJAS\ality-and-the-Arts--CY--h--Couples--hott--Love--TTA--First-Ablum--Sensual-white--sexy--Hot-pics--ludzie--sexy-couples--Kisses.--chance--flowers--n_la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571744"/>
            <a:ext cx="6388951" cy="39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Noche de pasión,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día de sentimientos,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alegras mi sonrisa,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cuidas mi gozo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llenas mi sueño,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vacías mi tristeza, 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noche de ti, 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mi día para ti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eres pasión, 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mi dulce pasión,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eres querer,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mi eterno querer,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noches para amarte,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días para admirarte.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05026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Colo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148" name="Picture 4" descr="Abstracto verd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14412" y="0"/>
            <a:ext cx="9858412" cy="7020000"/>
          </a:xfrm>
          <a:prstGeom prst="rect">
            <a:avLst/>
          </a:prstGeom>
          <a:noFill/>
        </p:spPr>
      </p:pic>
      <p:pic>
        <p:nvPicPr>
          <p:cNvPr id="6150" name="Picture 6" descr="Abstract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714412" y="0"/>
            <a:ext cx="10072758" cy="6984000"/>
          </a:xfrm>
          <a:prstGeom prst="rect">
            <a:avLst/>
          </a:prstGeom>
          <a:noFill/>
        </p:spPr>
      </p:pic>
      <p:pic>
        <p:nvPicPr>
          <p:cNvPr id="6152" name="Picture 8" descr="Negro y azu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714412" y="0"/>
            <a:ext cx="10072758" cy="6984000"/>
          </a:xfrm>
          <a:prstGeom prst="rect">
            <a:avLst/>
          </a:prstGeom>
          <a:noFill/>
        </p:spPr>
      </p:pic>
      <p:pic>
        <p:nvPicPr>
          <p:cNvPr id="6154" name="Picture 10" descr="http://www.masquedisfraces.com/177-801-thickbox/ir-1077--conjunto-color-turquesa-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14546" y="1285860"/>
            <a:ext cx="4608000" cy="46080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33588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3730" name="AutoShape 2" descr="data:image/jpeg;base64,/9j/4AAQSkZJRgABAQAAAQABAAD/2wCEAAkGBhQSERQUExQUFRUWFBQYGBgYFBQVFRgXFxUVFBQYHBUXHCYfFxojGhUUHy8gIycpLCwsFR4xNTAqNSYrLCkBCQoKDgwOGg8PGiwkHyQsLCwqLCwsLCwsLCwsLCwsKSwsLCwsKSwsKiwsLCwsLCwpLCwsLCwsLCwsKSksLCwsLP/AABEIAOEA4QMBIgACEQEDEQH/xAAbAAACAwEBAQAAAAAAAAAAAAADBAABAgUGB//EAEEQAAECAwUEBwcCBAUFAQAAAAEAAgMRIRIxQVFhBBNxsQUigZHB4fAyQlJicqHRBiMUM4LxFUOy0uJTY5KiwoP/xAAZAQADAQEBAAAAAAAAAAAAAAABAgMEAAX/xAAsEQACAgEEAQIFBAMBAAAAAAAAAQIRIQMSMUFRYfATMpGhwSKBsdEzNEIj/9oADAMBAAIRAxEAPwD4k1qK1qjWrpbJsbWt3kS73GYvI5MGJxuGMnSITnQnuTKZpO7VbaxEiOLzM/gDKQwGi0wJqIuRkQ1ptaJjcyFcbh4qbpGiW8y1i3u8r1qGO9E3c+CaiTlTAs63DH1kjhi0YOIvHqS3Dr4jJFInKV8AjCxF/NUwWuHPyRgy19PPyW3QTeL+aNA31h8mN2sPhyqO3VMNIIn36cVQh2qm7AZ6n8I0IpU8i7G2q4YD8olhEfBrMdoz81doSnh6+66jnK+BV7bNcMR4hU2HOp7B6xTDYRNT2DLzVOhyqLsR4hCh9/XYAsQXizXD1cnHSlP0VgQsTfyQaDGVcioZisuYmDDlwWXiSFFFK3gTcJeCyWJnd53qxBndeMEtFd4i5ixuSbq/hMPCw2bTMGuaFFYyFHMQnNXZjbM2IwvZR49tmnxt0zGHC7lualaLQnYGyoi2FEtFLDwQJ1rojvilxm7sykLgBgAhsajBiojLJltYugzZAxoe8VNWN/8Ao/LkMeF9bIwQwHRACfcabj8ztNMeCqLFc9xc4zJvKZIzSk7wDtEmt/NEaxQQpp2HDsDrfzCJhuQwcfAd6dIlKS6AO2eV9+GnrJSH9x6nwRbKswZ6HAo0R39MgYsvgTqP76HRMNbgaOxC21iarJ73FgYZnpmMkSytOg4i/mMitMFr8a6oiNrlCroBJtDu+Lj4IzK3eY0TNhYfCl1h26+a6qA9Tdh/sCcJCZQP4ck2v/XxPzJtjLVT2DLjqiWF1WctTZgVAnVZiUE0eI2Vftn5rLYM6m/AZeaDCmuehRsCRme7Lh4rTmJosQ3iXHAZldVD73JikSngsw4E/q+3AI4gyqb+WiotS0V31hCjmITjI0vw/K6L+vIf5mHzcdefFJmDK+/FK0VhLyWNk3jSW/zBMub8QxLRpiO3NIOanGuLSCCQQZgihBRNsIi9ZolEraaBJpzeBhq3upcrRWMnZyw8tILTIioOSFHkaihx4+CYcxBe1KzTFgbKtbsKJaKbgzBmmoIAqa5D86IAE6I0MSoew+sU6M08hX9a+q1DyPZr5q2tT8KGGAOIm69oyycfAei6RllOsBoMEQgHOrENWtwaMHO1yHacJrPaXVJrfPGapriT1jMnHPzRmtT8mdtxdmYWRv8AVU6IVi/2svh80Q7PuxM/zMB8Gp+bTBBYZ334/lOlRCUt2UYdCnxz9YIkMT45IrYaK+DL6s8tEaJOfTA7tR0LEX80VgnxRQxNRPe4sA25TdzqexGMLFbDV1Ac+0LGFiP7qHNMlqxusT6811HKd8iwhVmb8NPNQsTJYsPEl1B3tisQS/GaEIWJv5aBPQ4c/avzwGnBYiQpGRS0VU6wgIZapc7A56FKRmypKuSaiURYUERKE/uYE3OybockrVlIyrLOUIUq45pwsEYZRRdlEGX18+N44sIgyIkQl4hlQX8tUvBdNyFYokZY8uKG0Wai++eM10iwPH/cxJ9/j83Pjei9qRo0xn0BjyNbjiPFKPCZiZC/kglsvykZpgD3fFRFsqIUU3MLDajBk70JolwR2VToyyvkLANm+pw89UcVNUMQ5iRRIRkZHsOfmnRnlnKCCHNdDZ/2qukYnu/L8x+bTC9DgixX3sNNTqqszvVEjJKV4fBq8zN62IU7r8FITTdjzXRAEISH8zE/BoPm5cbmSszzlQINsU9/H5dBryWWtV7uaLCZMyxTJEZSB7md16IG4YpgtlQX4nwCzu01EXOwYYqMPFHa1a3aNCbxYMVliY3apzJLqO3ixGaGYMjW9NbtWAJSPYcvJCh1OhJzVC4EWTf7py0OnJHjQy2hQDDSstFi8TZy0kOv9fZBc1dRjg8WX0I9l2Wh+XkkdohFpLSOt6+yVotCdszGibwAf5twODh82uRxuXPdClxxzmmrElqIbd/tZ/FoddUtGiMqwuDnOCFtD5/VnhxOvNGjHAX8tShbuXq9TZrhjLFbEkGI1MxKcECJkO1IzTG3kFuuPeVFrcjXvUSld3qFAnTDE+CPCFmmGH4VMajtanSM0p9dBGtTENvrxSsN0jLDA+HmnYQVFkyaicSQyZyN+Bz80yxqYg7KHCsN54GqchbLDFLbmPw3jDLvFxTLBCavKAMFgfPn8PD5uSxD1vTsToaI0WgLbfiYbY7ZVHagshzoqIySuPJqFCJIAEyUy5gaJD2sTlmB4lW11gWR7RvOmQ8T6OWtVKMkpGWNRmQ5ojdmNKGomNRMgnhMHuRZAUHac/JFEpSO1+mOg4MUOdFtmT2MDWyaHudcLV+ZIGAmpHMCLtDoDYLYbbZhse0uthwJaHOmZOBN4lcb139ngjZdl2OIQbIjCJElX22OAMtAR3LnbY6A/azHgg2IbTFiGUgXg9WU83WR3rOpNybPalprT0owxeLXbT/r8HNe2Fsr2w4kFsVwDTFLi6hcAbLADISBFTOZyTn6p6AgQ2ufCD2kPa1zfaaA5tprpmoBH3BCy3duiwI8eZhuaGvlX9yGLNZYHqntXo4RbtrtrsT3ZhQ2AylN7bbgZaEhCTaaf1DpacdWMtPGflXdU3f8HzN8KSE5qdlgf7H8IZ2UzlKZkTTICZPCVVpaPEjLNC0NoNHdjstOCDGgFpkUdzVDEmLLv6Tl/wAUKKxkc6IO9W0Aiy6/B3gdOSNEglpIN6JB6IiPFoNk34ndVveVN4NcLlhHLiwyKG9KxTgL+Wq7sXZYdGmJbdgIbS6XFxwSsXY2tuhxOLjI/ZIzXBVycgs78TieKA8JyM2t0kjHfgO05JHgvC5MBFM6DtOXml3Ms8OScLJILwptGuM6wDkFFW5GSiGStr1CMpw5I7etQXYnPQflCHWphifBGhCzTDDTRFEZfcZawSlgiQurQ3YHwKpgRWCfDmqmNy8jEJ5FxPenoG3xAJWiRk6Th3OmufDpQ3YHwKaYFRZMk248HV2LpFodVrob8HwTZnxYaHgJLtsDYl7WRzi6FKFHHFho/uK8wxFhJtpF63k6/wDgYef2Ygefgd+3FGll1HdhSztje11lzXNdkQQfumIPSjyA14bFGAiC0RweJOHeuts/TTALM4jRkbO0Q+AbEkQOBRW5EZfCn3Xv32OfpvY4UdpgvBL2sfYdc02puIn8rjMZzKX2zo2FChNhxIcVsayXW6EF0yLH0ilyeFuK1jYERsKBe9zTugHzM5stEikpAGRmmBtJ2eNDhfxD4gD5vJILWt90TMzPOqnbv8G1QhsSa9N2M36XmvIx+mtmi7RCiM2gEQnMhtZOkrAkC0HsM80htu0nYXmDDhtcyhcYjbW9N4OgGEsQVfTuzvY1kR0UmKXuoHgiQq1wA9kXCSf2D9QQIzAzamCfxSJadflKWn81WvBV6mn/AIHLbNcSdO0+vQ5kHpc7S8QXQWCG8ibYbbJaf+oDmNaSC7XSXR8TZNmY3ZQ5xD7Tze4iRvaLxcOxZ2nprZdnaRs7GuccROXa41PBcfokPjviOMVwi2Zsk4Nm6eZoAMl1N/qqkFakIP4e/fqPtUqXhP8AAj0VscKICww4r4zw+oEgwgEtIxMzKc8070n0ezZdmhtcCI74bmuN4YHe2e7q01Tm37c58cwjtDmBzGC22QZvQOsCRWROtChOgRILnh8YRdmk4OLn2hMCgLbU7VqVAao27/BJQgotJW1jdjH7Xf7ninbM4usgEuwAE58JXpn/AAEsrHe2FoetFPCG2vfJdiN02wCyHRJZQ2s2dvaW2nEdq5MXpRzZ7trYWrRN5/8A0dN3cQqvc+jFFaUOXfv32M7lkMCTGw/hibRJz/6YIw7CuT0h0k0mtuM7OIZMHCG03dqVjPJJJJJN5Jme0oBCXb5KrW8IqL0jEIlasjJoDB/6pGK8m8nvR3hLRTgL+SVqisG5MUjOJoL8Tl5oW7AEgmHMs3dufHihOSGxPFISeLP08vLkgxDOg7T6xTMUzMh2n1il3Ns/Ty8lNmyHryD/AIduX3KtE7VEtIpukEhhHaEqw2eHLyR2db6efknRCUc30ahOrL3MD4cNcefQYEBgwRIRs0N2By0P5TrBl1Hu4GmhGhf2QIdeCaYFRGKbrDDMCOxqBDTMNVRjngOwyojNCCxMQwnRkmw0Nk0yDgP7oDTgjQymog5PawjWojWqNYoX4IyQNKSr1I5iE5qYh63LMRncilglOdSwLuNJG5LRWSTMRAce5LWCzf6hV4QXnBMRGpd6Vl4MWe1AeEy9LREjNcMi0U5IBamXhLRNFJmyDvAF6QjkzNm73tOGqciund35eaEWgCQU3k26b28i8hKlyC9EiCzUXYjxCA91q67E+AU2aoq8mNw3IKK9w34R3KIFdy8s0OtTDHXTgjw+rf7OBy04IcNHYmRGUuuhhiJD6308/JJQtfYw8/lyXQYnWTNqLYGh0pgmmFLNKLC/t5qiMU1eRqHVMw0swo7CqoxzGWJiGUuwTr9kZhToyTQ00YosAoEJ0kS0CJgE1lqmIVaaGxHAW98EmxwyPDFEhxGzuI4o2xdkV0M79ZfFB4Jd0ZuRksRHNynwXWwfDT6otxv4oTgiNMxcQO5Civmusdp2AiOS70Z5QXNxSMvBAHpZ6O900B5SM1wAPKWinAI8XP1/dBJU2bIKsisRtm67EePFDc6dQjvSEeczZnL3peGvq9SeDbprfyYiOnQXYnwCA9tm67LLUJmkqXIL0jNUXWOgW9bmO8KKbwZjvUQLUvBberwx014IzOt9PPy5pdnW+nn5I7DZ+nlrwXISX39/cdYisdK+7kl2uEpzoiQ+tU3YDxP4VDE154Goda4YDxTbClWJrZ4Tney0u4AnkqIyTtvAw1EhosDoyRBivaw4NHXif+LbjxIXcgbE1gDrDYWNuP1nkZsgDxB4ptxF6LEdi2CI8WmtNn4jJrB/W6QXU2ToZr7nl5F4gw3RJf1Gy37pWP0zDBmGujuFz4xm0fTBBkBxPYgxemIr5WnmQuaOqwf0iQRW5kpR0oc59+/J6CLDh7PYDoIfCd7bnSMQOmeraY4tYQJUnWaE1sKLHa6C1zWPilr2lpshuDpigBpTBPfpTaWw2OiPiFrLLyyET1CW+26WU5AazQdt6Q3sFsU7QGGyf2mAg72ZvAuEpVKl+q8fU3RWm9O5JVztxar18egHpOLBLBZaGxbbmuaBKy0UaDmTRN9G/pYdR0d9CfZBAIGbnYcE/wDpqObMR+1MbZhsY4PcwWpHrCsutSRzmkultmibXEDtn68I0aBJoYQOsHA3HGZvmEN0vkuvUf4Wl/sSjub4jVeltf0Ta/0pagmJs7wRM9WYM+DvyuV0Y5jHvERvXDBYDmlwLp+zZzK6PR/Re0bLEDn/ALcIVe6YLC2dRIe043AX1XY6Z6QDoMOLsjW2nv3doMFsUMhUUuXbmv03a8hWlpy/9lDZJcxq79UvaONtexQ4Ua1FY/dtY11gMMi9wBLLVwAxM9FkRIW0RHMhQGtgycS+geDLqkOJstrIBt1VfRPSbrLortqM2h5fDfMg0IZKdHEmVEx0xt/8RsrHtiFrt2TFhMMmuAMnUzBrwKObomlp7XKNLuqVv97+xxNr6Ca2pe+GP+7DLQeERhc1czbOjYgFqzaZ8TCHsHa2cu2SuH0tFYZseWaA9WWRaaHtRYXTbCZvYYb/APqQDu3drPZd9lV7kYYrSnmq9+/BxHlDN016d+ztii1JkcZs/Z2jtZc/jI8Vw9q6NDid28WvgiDdP4SND2FDcWWi+jlvKViUqO0esU5tOzvZ7TXN4jxSj0ryVgnFgHundcguWosxUdo8Rqhl4ImFM1pYxwLxBKouxHiEu91q72efkjRDaphjrpwQIglddiPEKbNsfuXYGQUWN+3Md6iXA9SNsKO1yTabNcMdNUaGbVcMBnqimJKHfQeE2dfdwHjw0T0IpRhTDXCWSojLqXI62zxZVtw2y+UE8k+zamGrokV8vcb+23ivOw61PYPWKahvlcnWSE3t4O0zpotpBY2FqBN//ma90kv/ABJtWiSXZkzJ7TegTDhMUIvGeo/CqGc06wZJty5Oi1loFwvxbkMxoox6Wgxi0zF4TMRwItChxb4jTkqWZJRGv4x0m19kEN4Fxcfu4rV4mO0ZeSRY5GZFRRKas+iGN/FbHscIGQiPbDeRhu2uJ/0g9y5u0bIyBtDtmhxC5sVlk5siVMOoxmB2OSv6S6VhtBZEiWDvGRIcwbIc2jpuwBabKvbOjxB2sxnRYZhCIYgLXtc51bQYGis50ndjNZktsnE9uUlq6UNVLOE3fCWH9TUNge6Bs0WIWNI3jyb948Ta2ZybZFcSV6Do6GNidtTJkw2Q2RWzlMEhwlxmAvKbXsx2yI2JDfDBeGh4c9rDDcAGkycatpMETXT/AFZ0pBsPYyNbe90O1ZE2lkMSa0vnK+bqTqV0k3UfqNoyjpqWrXHyu+VVV/B5Sc6m7xyCyNtIJIp1XNlhZcC0juJQXxZoL3LSzwop3Zp71BDkLTrsB8XlqpDlK067AfEfxql4+0FxmfIDADRCysYlRNoJM7j3S4ZJj/G3kWYobFb84m4cH3hc+IVYADbTsbm56nTmpvJrhcVgeO1QwJtdFhE+7O2w9l8kjHj2q7xjuLADySkaJOpvSsXMX81NmuDvDLjGt8+CRjNvIuxGfD1VNOdTwy4pd7krL6dxYIuEqXILyriUqO0ePFAc619PPyU2zXGPfRN83MKLSiGSuAbDPgjspwS8NyMHyXIWV8DQfKpRIVTM0yGWp15IEBtq/sHrFHBTrJnkqx2dCF1/q/1efNVaklREknoDd7U/zMBg4f7+fG+iZklGsvg1AeQQ64i7RdAgPFptHD2m/wD0PEYcuWCis2gtIINcJXzTJ0Z5xsa3kkWDEIM8UEC11hK1iB4aeuFB6dEJRHiQajtHrBVvEsI0lsOx9f2RslsGGvWraXD1RiJrE2WMl6pz0uIisvQs7YE3isSvN3NAJWDHnf64IWOoXwEjxbRn3aIG871TnrQaALTv6Rnx+Xmg2VjEIxoaLT6z9luep+XmktoilxtTr6poqibSXEl1/qUtEJzkjZeEKZm3NW8WRM3m4Zan8Ij2bsBxHXI6rTgMHOHIdppeg+NamSZnHOaVs0RjeUDjTnMX46+aFvJ1W3OQo7LP1Yj1ips1RzhgYleHNAfSo7kUvmgvckZpjawVvhmosb4egVaWy1ehkGVUVhnU9iWYZpqCQaGmuC5AngYY5OsiB4rR4u+bT6ss1zndW+kluGazPYMvNOmZnC8jbAZ1ocsvNMMetw3iMJGkUXH4xkfnyOPG9UxLN/djPJOsGdrc6Oq+OIgmf5n+v/lz5gh638krDOJv5cE6YluvvY/N5806dkJR24QSHFlUXosSKLxfl4jRIuiy44DNbhGVcfVyNknDtjTDneih6WtqjGwx9fZNZNwcmMmNhitNclmqxFwK6xXDpDJesb3AoJi4Yqjcus5Q8jBehvM0ERcDfzUtrrDsaCsiZ92evBYiRZmZQYpnxwOSEIuBv9VS2VULygkSqLCeGC04Av8AdbgMnHTIY46ja4NqanAeJ/CUjuLjMmuaDKxjeGbjRi4kkzJqTmlogxF/NTez45JskQRM1im4fAMz82Qw43JyXS2gXHdivt5fBx+bTDjcg96qMZmePNDDp3ec8krZojDsxEzH90AunwTEcWaY46acUo8pGaYBbSiDvOKiWym1mWORg5LQSJ1ojFhaZESK5MaUTpbI4RJNeZG5jjcNHaa4cFUSG5ji1wIIMiCkmuT42wPYGv8AaaJMdjow6ZHDhcyZmlF2UIsk5DdvKuP7n2Iy+rXHnzg0g9a/LJFa9OmRlHwNhy0Y0uOCBE2jO/n5qQ8zfy0Rsls7Y2w4n2kRr0qHqPj2e27z0TXRJwcmNujYXk4ePBXDdK+pOPgl4YlqTefWCIXToUbFcUsIZtrESLOmPLVJu2gg2bybjh2680ZlPE5rrsX4W3LCsfKh78/NEtpdxmJFA/iDOzOuen+7RddHfD35Q2986eh5rDI0qG/A5+awDJYiVHqmq6xklx0GL1hxF+Iu9ZaJdsesjfnnw1WnPQuxtjiy9/Oc78fzwWHOQ4ldDmoyNL6uWqWyuztBy6x1v8z3cm6nXTC9JGNO+/Hj4qPegurdfh+EGysI+TdSZATJRtpG5oJGL72TPlB+LM4XKN2ndDq/zZSJ+DQfNrhxu5znpGysY/Qpz0F7lciTIVJpLNY2hsqTmccuGqVs1RRVtRYmolHoG0rqbJtLXt3cSkvYf8PyuzYft3rjNcitcuTGnCx6I0sJBoR67VbDil9/MCdZUGgyW2vRsk4j2+mK3i46ZKbxKiItNMqp7I7BuGcTeibyXDklmvWzERJONsZMaXHBbh61Jv8AWSSYbOoP28kwHopiSjXAURLPDl5Lbo2Av5alLui4Xn7LMM2eBx/OiNg2Xl8jYaJSvnfqo2LKh7DnpxQ7aHEfOnoeaN0TUW8MYfGNwvxOXmpZEpYfeec80vDfZp3HPjqiW112c41wbbFwPYc/NZfFnQdp8BqgxH2qd5y4aqmPlTu180LKbO+wzgJSy+yGIuBv5rJegxHWqYZ66INhjG+QpiT4LEQz4rAfgsuehY+2ngved6tsazUX55eaXeZ+vVFkvQsrsLee9DDpmQFcsVTnrLdolUUN09EtllHA9FjNgtLW1iH2nYMGLG65u7BiTyXOUc9Cc5K2VhCgttRBtK0pXaU1GaoouR0gjURiiiZEZcGxeEdqiiYi+i4V3fzWm39gUUTCdsNgpBuHBRRHsk+C4d7uI5LcX2TwPJRRd0B/N9DTbhwWYeP1FUoiL5LjXdo5hECii4D4QGB7I7eZVRsPqCiiHRT/ALI9ZZcOAUUXdgXygomHHwWY1x4KKIFu0ZQXX9itRKUXIOJchlRRKViDegvVqJWViUooogVP/9k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73732" name="AutoShape 4" descr="data:image/jpeg;base64,/9j/4AAQSkZJRgABAQAAAQABAAD/2wCEAAkGBhQSERQUExQUFRUWFBQYGBgYFBQVFRgXFxUVFBQYHBUXHCYfFxojGhUUHy8gIycpLCwsFR4xNTAqNSYrLCkBCQoKDgwOGg8PGiwkHyQsLCwqLCwsLCwsLCwsLCwsKSwsLCwsKSwsKiwsLCwsLCwpLCwsLCwsLCwsKSksLCwsLP/AABEIAOEA4QMBIgACEQEDEQH/xAAbAAACAwEBAQAAAAAAAAAAAAADBAABAgUGB//EAEEQAAECAwUEBwcCBAUFAQAAAAEAAgMRIRIxQVFhBBNxsQUigZHB4fAyQlJicqHRBiMUM4LxFUOy0uJTY5KiwoP/xAAZAQADAQEBAAAAAAAAAAAAAAABAgMEAAX/xAAsEQACAgEEAQIFBAMBAAAAAAAAAQIRIQMSMUFRYfATMpGhwSKBsdEzNEIj/9oADAMBAAIRAxEAPwD4k1qK1qjWrpbJsbWt3kS73GYvI5MGJxuGMnSITnQnuTKZpO7VbaxEiOLzM/gDKQwGi0wJqIuRkQ1ptaJjcyFcbh4qbpGiW8y1i3u8r1qGO9E3c+CaiTlTAs63DH1kjhi0YOIvHqS3Dr4jJFInKV8AjCxF/NUwWuHPyRgy19PPyW3QTeL+aNA31h8mN2sPhyqO3VMNIIn36cVQh2qm7AZ6n8I0IpU8i7G2q4YD8olhEfBrMdoz81doSnh6+66jnK+BV7bNcMR4hU2HOp7B6xTDYRNT2DLzVOhyqLsR4hCh9/XYAsQXizXD1cnHSlP0VgQsTfyQaDGVcioZisuYmDDlwWXiSFFFK3gTcJeCyWJnd53qxBndeMEtFd4i5ixuSbq/hMPCw2bTMGuaFFYyFHMQnNXZjbM2IwvZR49tmnxt0zGHC7lualaLQnYGyoi2FEtFLDwQJ1rojvilxm7sykLgBgAhsajBiojLJltYugzZAxoe8VNWN/8Ao/LkMeF9bIwQwHRACfcabj8ztNMeCqLFc9xc4zJvKZIzSk7wDtEmt/NEaxQQpp2HDsDrfzCJhuQwcfAd6dIlKS6AO2eV9+GnrJSH9x6nwRbKswZ6HAo0R39MgYsvgTqP76HRMNbgaOxC21iarJ73FgYZnpmMkSytOg4i/mMitMFr8a6oiNrlCroBJtDu+Lj4IzK3eY0TNhYfCl1h26+a6qA9Tdh/sCcJCZQP4ck2v/XxPzJtjLVT2DLjqiWF1WctTZgVAnVZiUE0eI2Vftn5rLYM6m/AZeaDCmuehRsCRme7Lh4rTmJosQ3iXHAZldVD73JikSngsw4E/q+3AI4gyqb+WiotS0V31hCjmITjI0vw/K6L+vIf5mHzcdefFJmDK+/FK0VhLyWNk3jSW/zBMub8QxLRpiO3NIOanGuLSCCQQZgihBRNsIi9ZolEraaBJpzeBhq3upcrRWMnZyw8tILTIioOSFHkaihx4+CYcxBe1KzTFgbKtbsKJaKbgzBmmoIAqa5D86IAE6I0MSoew+sU6M08hX9a+q1DyPZr5q2tT8KGGAOIm69oyycfAei6RllOsBoMEQgHOrENWtwaMHO1yHacJrPaXVJrfPGapriT1jMnHPzRmtT8mdtxdmYWRv8AVU6IVi/2svh80Q7PuxM/zMB8Gp+bTBBYZ334/lOlRCUt2UYdCnxz9YIkMT45IrYaK+DL6s8tEaJOfTA7tR0LEX80VgnxRQxNRPe4sA25TdzqexGMLFbDV1Ac+0LGFiP7qHNMlqxusT6811HKd8iwhVmb8NPNQsTJYsPEl1B3tisQS/GaEIWJv5aBPQ4c/avzwGnBYiQpGRS0VU6wgIZapc7A56FKRmypKuSaiURYUERKE/uYE3OybockrVlIyrLOUIUq45pwsEYZRRdlEGX18+N44sIgyIkQl4hlQX8tUvBdNyFYokZY8uKG0Wai++eM10iwPH/cxJ9/j83Pjei9qRo0xn0BjyNbjiPFKPCZiZC/kglsvykZpgD3fFRFsqIUU3MLDajBk70JolwR2VToyyvkLANm+pw89UcVNUMQ5iRRIRkZHsOfmnRnlnKCCHNdDZ/2qukYnu/L8x+bTC9DgixX3sNNTqqszvVEjJKV4fBq8zN62IU7r8FITTdjzXRAEISH8zE/BoPm5cbmSszzlQINsU9/H5dBryWWtV7uaLCZMyxTJEZSB7md16IG4YpgtlQX4nwCzu01EXOwYYqMPFHa1a3aNCbxYMVliY3apzJLqO3ixGaGYMjW9NbtWAJSPYcvJCh1OhJzVC4EWTf7py0OnJHjQy2hQDDSstFi8TZy0kOv9fZBc1dRjg8WX0I9l2Wh+XkkdohFpLSOt6+yVotCdszGibwAf5twODh82uRxuXPdClxxzmmrElqIbd/tZ/FoddUtGiMqwuDnOCFtD5/VnhxOvNGjHAX8tShbuXq9TZrhjLFbEkGI1MxKcECJkO1IzTG3kFuuPeVFrcjXvUSld3qFAnTDE+CPCFmmGH4VMajtanSM0p9dBGtTENvrxSsN0jLDA+HmnYQVFkyaicSQyZyN+Bz80yxqYg7KHCsN54GqchbLDFLbmPw3jDLvFxTLBCavKAMFgfPn8PD5uSxD1vTsToaI0WgLbfiYbY7ZVHagshzoqIySuPJqFCJIAEyUy5gaJD2sTlmB4lW11gWR7RvOmQ8T6OWtVKMkpGWNRmQ5ojdmNKGomNRMgnhMHuRZAUHac/JFEpSO1+mOg4MUOdFtmT2MDWyaHudcLV+ZIGAmpHMCLtDoDYLYbbZhse0uthwJaHOmZOBN4lcb139ngjZdl2OIQbIjCJElX22OAMtAR3LnbY6A/azHgg2IbTFiGUgXg9WU83WR3rOpNybPalprT0owxeLXbT/r8HNe2Fsr2w4kFsVwDTFLi6hcAbLADISBFTOZyTn6p6AgQ2ufCD2kPa1zfaaA5tprpmoBH3BCy3duiwI8eZhuaGvlX9yGLNZYHqntXo4RbtrtrsT3ZhQ2AylN7bbgZaEhCTaaf1DpacdWMtPGflXdU3f8HzN8KSE5qdlgf7H8IZ2UzlKZkTTICZPCVVpaPEjLNC0NoNHdjstOCDGgFpkUdzVDEmLLv6Tl/wAUKKxkc6IO9W0Aiy6/B3gdOSNEglpIN6JB6IiPFoNk34ndVveVN4NcLlhHLiwyKG9KxTgL+Wq7sXZYdGmJbdgIbS6XFxwSsXY2tuhxOLjI/ZIzXBVycgs78TieKA8JyM2t0kjHfgO05JHgvC5MBFM6DtOXml3Ms8OScLJILwptGuM6wDkFFW5GSiGStr1CMpw5I7etQXYnPQflCHWphifBGhCzTDDTRFEZfcZawSlgiQurQ3YHwKpgRWCfDmqmNy8jEJ5FxPenoG3xAJWiRk6Th3OmufDpQ3YHwKaYFRZMk248HV2LpFodVrob8HwTZnxYaHgJLtsDYl7WRzi6FKFHHFho/uK8wxFhJtpF63k6/wDgYef2Ygefgd+3FGll1HdhSztje11lzXNdkQQfumIPSjyA14bFGAiC0RweJOHeuts/TTALM4jRkbO0Q+AbEkQOBRW5EZfCn3Xv32OfpvY4UdpgvBL2sfYdc02puIn8rjMZzKX2zo2FChNhxIcVsayXW6EF0yLH0ilyeFuK1jYERsKBe9zTugHzM5stEikpAGRmmBtJ2eNDhfxD4gD5vJILWt90TMzPOqnbv8G1QhsSa9N2M36XmvIx+mtmi7RCiM2gEQnMhtZOkrAkC0HsM80htu0nYXmDDhtcyhcYjbW9N4OgGEsQVfTuzvY1kR0UmKXuoHgiQq1wA9kXCSf2D9QQIzAzamCfxSJadflKWn81WvBV6mn/AIHLbNcSdO0+vQ5kHpc7S8QXQWCG8ibYbbJaf+oDmNaSC7XSXR8TZNmY3ZQ5xD7Tze4iRvaLxcOxZ2nprZdnaRs7GuccROXa41PBcfokPjviOMVwi2Zsk4Nm6eZoAMl1N/qqkFakIP4e/fqPtUqXhP8AAj0VscKICww4r4zw+oEgwgEtIxMzKc8070n0ezZdmhtcCI74bmuN4YHe2e7q01Tm37c58cwjtDmBzGC22QZvQOsCRWROtChOgRILnh8YRdmk4OLn2hMCgLbU7VqVAao27/BJQgotJW1jdjH7Xf7ninbM4usgEuwAE58JXpn/AAEsrHe2FoetFPCG2vfJdiN02wCyHRJZQ2s2dvaW2nEdq5MXpRzZ7trYWrRN5/8A0dN3cQqvc+jFFaUOXfv32M7lkMCTGw/hibRJz/6YIw7CuT0h0k0mtuM7OIZMHCG03dqVjPJJJJJN5Jme0oBCXb5KrW8IqL0jEIlasjJoDB/6pGK8m8nvR3hLRTgL+SVqisG5MUjOJoL8Tl5oW7AEgmHMs3dufHihOSGxPFISeLP08vLkgxDOg7T6xTMUzMh2n1il3Ns/Ty8lNmyHryD/AIduX3KtE7VEtIpukEhhHaEqw2eHLyR2db6efknRCUc30ahOrL3MD4cNcefQYEBgwRIRs0N2By0P5TrBl1Hu4GmhGhf2QIdeCaYFRGKbrDDMCOxqBDTMNVRjngOwyojNCCxMQwnRkmw0Nk0yDgP7oDTgjQymog5PawjWojWqNYoX4IyQNKSr1I5iE5qYh63LMRncilglOdSwLuNJG5LRWSTMRAce5LWCzf6hV4QXnBMRGpd6Vl4MWe1AeEy9LREjNcMi0U5IBamXhLRNFJmyDvAF6QjkzNm73tOGqciund35eaEWgCQU3k26b28i8hKlyC9EiCzUXYjxCA91q67E+AU2aoq8mNw3IKK9w34R3KIFdy8s0OtTDHXTgjw+rf7OBy04IcNHYmRGUuuhhiJD6308/JJQtfYw8/lyXQYnWTNqLYGh0pgmmFLNKLC/t5qiMU1eRqHVMw0swo7CqoxzGWJiGUuwTr9kZhToyTQ00YosAoEJ0kS0CJgE1lqmIVaaGxHAW98EmxwyPDFEhxGzuI4o2xdkV0M79ZfFB4Jd0ZuRksRHNynwXWwfDT6otxv4oTgiNMxcQO5Civmusdp2AiOS70Z5QXNxSMvBAHpZ6O900B5SM1wAPKWinAI8XP1/dBJU2bIKsisRtm67EePFDc6dQjvSEeczZnL3peGvq9SeDbprfyYiOnQXYnwCA9tm67LLUJmkqXIL0jNUXWOgW9bmO8KKbwZjvUQLUvBberwx014IzOt9PPy5pdnW+nn5I7DZ+nlrwXISX39/cdYisdK+7kl2uEpzoiQ+tU3YDxP4VDE154Goda4YDxTbClWJrZ4Tney0u4AnkqIyTtvAw1EhosDoyRBivaw4NHXif+LbjxIXcgbE1gDrDYWNuP1nkZsgDxB4ptxF6LEdi2CI8WmtNn4jJrB/W6QXU2ToZr7nl5F4gw3RJf1Gy37pWP0zDBmGujuFz4xm0fTBBkBxPYgxemIr5WnmQuaOqwf0iQRW5kpR0oc59+/J6CLDh7PYDoIfCd7bnSMQOmeraY4tYQJUnWaE1sKLHa6C1zWPilr2lpshuDpigBpTBPfpTaWw2OiPiFrLLyyET1CW+26WU5AazQdt6Q3sFsU7QGGyf2mAg72ZvAuEpVKl+q8fU3RWm9O5JVztxar18egHpOLBLBZaGxbbmuaBKy0UaDmTRN9G/pYdR0d9CfZBAIGbnYcE/wDpqObMR+1MbZhsY4PcwWpHrCsutSRzmkultmibXEDtn68I0aBJoYQOsHA3HGZvmEN0vkuvUf4Wl/sSjub4jVeltf0Ta/0pagmJs7wRM9WYM+DvyuV0Y5jHvERvXDBYDmlwLp+zZzK6PR/Re0bLEDn/ALcIVe6YLC2dRIe043AX1XY6Z6QDoMOLsjW2nv3doMFsUMhUUuXbmv03a8hWlpy/9lDZJcxq79UvaONtexQ4Ua1FY/dtY11gMMi9wBLLVwAxM9FkRIW0RHMhQGtgycS+geDLqkOJstrIBt1VfRPSbrLortqM2h5fDfMg0IZKdHEmVEx0xt/8RsrHtiFrt2TFhMMmuAMnUzBrwKObomlp7XKNLuqVv97+xxNr6Ca2pe+GP+7DLQeERhc1czbOjYgFqzaZ8TCHsHa2cu2SuH0tFYZseWaA9WWRaaHtRYXTbCZvYYb/APqQDu3drPZd9lV7kYYrSnmq9+/BxHlDN016d+ztii1JkcZs/Z2jtZc/jI8Vw9q6NDid28WvgiDdP4SND2FDcWWi+jlvKViUqO0esU5tOzvZ7TXN4jxSj0ryVgnFgHundcguWosxUdo8Rqhl4ImFM1pYxwLxBKouxHiEu91q72efkjRDaphjrpwQIglddiPEKbNsfuXYGQUWN+3Md6iXA9SNsKO1yTabNcMdNUaGbVcMBnqimJKHfQeE2dfdwHjw0T0IpRhTDXCWSojLqXI62zxZVtw2y+UE8k+zamGrokV8vcb+23ivOw61PYPWKahvlcnWSE3t4O0zpotpBY2FqBN//ma90kv/ABJtWiSXZkzJ7TegTDhMUIvGeo/CqGc06wZJty5Oi1loFwvxbkMxoox6Wgxi0zF4TMRwItChxb4jTkqWZJRGv4x0m19kEN4Fxcfu4rV4mO0ZeSRY5GZFRRKas+iGN/FbHscIGQiPbDeRhu2uJ/0g9y5u0bIyBtDtmhxC5sVlk5siVMOoxmB2OSv6S6VhtBZEiWDvGRIcwbIc2jpuwBabKvbOjxB2sxnRYZhCIYgLXtc51bQYGis50ndjNZktsnE9uUlq6UNVLOE3fCWH9TUNge6Bs0WIWNI3jyb948Ta2ZybZFcSV6Do6GNidtTJkw2Q2RWzlMEhwlxmAvKbXsx2yI2JDfDBeGh4c9rDDcAGkycatpMETXT/AFZ0pBsPYyNbe90O1ZE2lkMSa0vnK+bqTqV0k3UfqNoyjpqWrXHyu+VVV/B5Sc6m7xyCyNtIJIp1XNlhZcC0juJQXxZoL3LSzwop3Zp71BDkLTrsB8XlqpDlK067AfEfxql4+0FxmfIDADRCysYlRNoJM7j3S4ZJj/G3kWYobFb84m4cH3hc+IVYADbTsbm56nTmpvJrhcVgeO1QwJtdFhE+7O2w9l8kjHj2q7xjuLADySkaJOpvSsXMX81NmuDvDLjGt8+CRjNvIuxGfD1VNOdTwy4pd7krL6dxYIuEqXILyriUqO0ePFAc619PPyU2zXGPfRN83MKLSiGSuAbDPgjspwS8NyMHyXIWV8DQfKpRIVTM0yGWp15IEBtq/sHrFHBTrJnkqx2dCF1/q/1efNVaklREknoDd7U/zMBg4f7+fG+iZklGsvg1AeQQ64i7RdAgPFptHD2m/wD0PEYcuWCis2gtIINcJXzTJ0Z5xsa3kkWDEIM8UEC11hK1iB4aeuFB6dEJRHiQajtHrBVvEsI0lsOx9f2RslsGGvWraXD1RiJrE2WMl6pz0uIisvQs7YE3isSvN3NAJWDHnf64IWOoXwEjxbRn3aIG871TnrQaALTv6Rnx+Xmg2VjEIxoaLT6z9luep+XmktoilxtTr6poqibSXEl1/qUtEJzkjZeEKZm3NW8WRM3m4Zan8Ij2bsBxHXI6rTgMHOHIdppeg+NamSZnHOaVs0RjeUDjTnMX46+aFvJ1W3OQo7LP1Yj1ips1RzhgYleHNAfSo7kUvmgvckZpjawVvhmosb4egVaWy1ehkGVUVhnU9iWYZpqCQaGmuC5AngYY5OsiB4rR4u+bT6ss1zndW+kluGazPYMvNOmZnC8jbAZ1ocsvNMMetw3iMJGkUXH4xkfnyOPG9UxLN/djPJOsGdrc6Oq+OIgmf5n+v/lz5gh638krDOJv5cE6YluvvY/N5806dkJR24QSHFlUXosSKLxfl4jRIuiy44DNbhGVcfVyNknDtjTDneih6WtqjGwx9fZNZNwcmMmNhitNclmqxFwK6xXDpDJesb3AoJi4Yqjcus5Q8jBehvM0ERcDfzUtrrDsaCsiZ92evBYiRZmZQYpnxwOSEIuBv9VS2VULygkSqLCeGC04Av8AdbgMnHTIY46ja4NqanAeJ/CUjuLjMmuaDKxjeGbjRi4kkzJqTmlogxF/NTez45JskQRM1im4fAMz82Qw43JyXS2gXHdivt5fBx+bTDjcg96qMZmePNDDp3ec8krZojDsxEzH90AunwTEcWaY46acUo8pGaYBbSiDvOKiWym1mWORg5LQSJ1ojFhaZESK5MaUTpbI4RJNeZG5jjcNHaa4cFUSG5ji1wIIMiCkmuT42wPYGv8AaaJMdjow6ZHDhcyZmlF2UIsk5DdvKuP7n2Iy+rXHnzg0g9a/LJFa9OmRlHwNhy0Y0uOCBE2jO/n5qQ8zfy0Rsls7Y2w4n2kRr0qHqPj2e27z0TXRJwcmNujYXk4ePBXDdK+pOPgl4YlqTefWCIXToUbFcUsIZtrESLOmPLVJu2gg2bybjh2680ZlPE5rrsX4W3LCsfKh78/NEtpdxmJFA/iDOzOuen+7RddHfD35Q2986eh5rDI0qG/A5+awDJYiVHqmq6xklx0GL1hxF+Iu9ZaJdsesjfnnw1WnPQuxtjiy9/Oc78fzwWHOQ4ldDmoyNL6uWqWyuztBy6x1v8z3cm6nXTC9JGNO+/Hj4qPegurdfh+EGysI+TdSZATJRtpG5oJGL72TPlB+LM4XKN2ndDq/zZSJ+DQfNrhxu5znpGysY/Qpz0F7lciTIVJpLNY2hsqTmccuGqVs1RRVtRYmolHoG0rqbJtLXt3cSkvYf8PyuzYft3rjNcitcuTGnCx6I0sJBoR67VbDil9/MCdZUGgyW2vRsk4j2+mK3i46ZKbxKiItNMqp7I7BuGcTeibyXDklmvWzERJONsZMaXHBbh61Jv8AWSSYbOoP28kwHopiSjXAURLPDl5Lbo2Av5alLui4Xn7LMM2eBx/OiNg2Xl8jYaJSvnfqo2LKh7DnpxQ7aHEfOnoeaN0TUW8MYfGNwvxOXmpZEpYfeec80vDfZp3HPjqiW112c41wbbFwPYc/NZfFnQdp8BqgxH2qd5y4aqmPlTu180LKbO+wzgJSy+yGIuBv5rJegxHWqYZ66INhjG+QpiT4LEQz4rAfgsuehY+2ngved6tsazUX55eaXeZ+vVFkvQsrsLee9DDpmQFcsVTnrLdolUUN09EtllHA9FjNgtLW1iH2nYMGLG65u7BiTyXOUc9Cc5K2VhCgttRBtK0pXaU1GaoouR0gjURiiiZEZcGxeEdqiiYi+i4V3fzWm39gUUTCdsNgpBuHBRRHsk+C4d7uI5LcX2TwPJRRd0B/N9DTbhwWYeP1FUoiL5LjXdo5hECii4D4QGB7I7eZVRsPqCiiHRT/ALI9ZZcOAUUXdgXygomHHwWY1x4KKIFu0ZQXX9itRKUXIOJchlRRKViDegvVqJWViUooogVP/9k=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73734" name="Picture 6" descr="de fondo de lujo de color turquesa Foto de archivo - 126721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7" name="Picture 2" descr="J:\HACER PPS\PAREJAS\cinas77-cinas77--PARY--men_larg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54000"/>
            <a:ext cx="4696980" cy="680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85720" y="500042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Beso sobre beso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tu piel encarna la belleza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tu piel pide mil caricias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suave sobre suave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tu cuerpo para amar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tu alma para sentir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tierna sobre bella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¿cómo no desearte?.</a:t>
            </a:r>
            <a:endParaRPr lang="es-ES_tradnl" sz="2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7646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9874" name="AutoShape 2" descr="Colores pasteles">
            <a:hlinkClick r:id="rId2" tooltip="Colores pasteles"/>
          </p:cNvPr>
          <p:cNvSpPr>
            <a:spLocks noChangeAspect="1" noChangeArrowheads="1"/>
          </p:cNvSpPr>
          <p:nvPr/>
        </p:nvSpPr>
        <p:spPr bwMode="auto">
          <a:xfrm>
            <a:off x="63500" y="-1165225"/>
            <a:ext cx="3048000" cy="24384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79876" name="AutoShape 4" descr="Colores pasteles">
            <a:hlinkClick r:id="rId2" tooltip="Colores pasteles"/>
          </p:cNvPr>
          <p:cNvSpPr>
            <a:spLocks noChangeAspect="1" noChangeArrowheads="1"/>
          </p:cNvSpPr>
          <p:nvPr/>
        </p:nvSpPr>
        <p:spPr bwMode="auto">
          <a:xfrm>
            <a:off x="63500" y="-1165225"/>
            <a:ext cx="3048000" cy="24384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79877" name="Picture 5" descr="C:\Users\abuelitos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79878" name="Picture 6" descr="C:\Users\abuelitos\Desktop\243503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79879" name="Picture 7" descr="C:\Users\abuelitos\Desktop\Pastel_Rai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79880" name="Picture 8" descr="C:\Users\abuelitos\Desktop\fondos d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89139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633588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6" dur="30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76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98306" name="Picture 2" descr="J:\HACER PPS\PAREJAS\couple-with-rose-Rose--sexy--flower--romantic--Love--ceca--dvoje--p-tag--fln--Comments-4--Tuesday-1--FFS--wow--ros_la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0"/>
            <a:ext cx="6876000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85720" y="500042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Dijiste sí,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juntos cantamos canciones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de  placer,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juntos nos miramos con amor.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Dijiste sí,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tomamos el camino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de ser felices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elegimos ser dos y ser uno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Dijiste sí, 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y todo fue sentir.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76464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Flores, Colores"/>
          <p:cNvPicPr>
            <a:picLocks noChangeAspect="1" noChangeArrowheads="1"/>
          </p:cNvPicPr>
          <p:nvPr/>
        </p:nvPicPr>
        <p:blipFill>
          <a:blip r:embed="rId2" cstate="print"/>
          <a:srcRect b="3640"/>
          <a:stretch>
            <a:fillRect/>
          </a:stretch>
        </p:blipFill>
        <p:spPr bwMode="auto">
          <a:xfrm>
            <a:off x="24000" y="18000"/>
            <a:ext cx="9168000" cy="6840000"/>
          </a:xfrm>
          <a:prstGeom prst="rect">
            <a:avLst/>
          </a:prstGeom>
          <a:noFill/>
        </p:spPr>
      </p:pic>
      <p:pic>
        <p:nvPicPr>
          <p:cNvPr id="1026" name="Picture 2" descr="C:\Users\abuelitos\Desktop\79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240189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7646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2">
                  <a:lumMod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9330" name="Picture 2" descr="J:\HACER PPS\PAREJAS\ENAMORADOS...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409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Suenan las flores,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suenan a caricias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los pétalos adornan tus ojos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el aroma es el de tu piel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la pasión se desborda</a:t>
            </a:r>
            <a:b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todo es amor, </a:t>
            </a:r>
          </a:p>
          <a:p>
            <a:r>
              <a:rPr lang="es-ES_tradnl" sz="2400" b="1" dirty="0" smtClean="0">
                <a:solidFill>
                  <a:srgbClr val="FF0000"/>
                </a:solidFill>
                <a:latin typeface="Comic Sans MS" pitchFamily="66" charset="0"/>
              </a:rPr>
              <a:t>todo es querer</a:t>
            </a:r>
            <a:br>
              <a:rPr lang="es-ES_tradnl" sz="24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0000"/>
                </a:solidFill>
                <a:latin typeface="Comic Sans MS" pitchFamily="66" charset="0"/>
              </a:rPr>
              <a:t>porque quererte es bello</a:t>
            </a:r>
            <a:br>
              <a:rPr lang="es-ES_tradnl" sz="2400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es-ES_tradnl" sz="2400" b="1" dirty="0" smtClean="0">
                <a:solidFill>
                  <a:srgbClr val="FF0000"/>
                </a:solidFill>
                <a:latin typeface="Comic Sans MS" pitchFamily="66" charset="0"/>
              </a:rPr>
              <a:t>quererte es vivir.</a:t>
            </a:r>
            <a:endParaRPr lang="es-ES_tradnl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3588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5778" name="Picture 2" descr="http://3.bp.blogspot.com/_sNUg78--3Bw/TMR0l40RDxI/AAAAAAAAA98/EQoKui8Ntjk/s1600/FondoTurquesa+Fantas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590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33806" y="1000108"/>
            <a:ext cx="3438762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Diseño </a:t>
            </a:r>
          </a:p>
          <a:p>
            <a:pPr algn="ctr"/>
            <a:r>
              <a:rPr lang="es-ES" sz="2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María Teresa Espín </a:t>
            </a:r>
          </a:p>
          <a:p>
            <a:pPr algn="ctr"/>
            <a:r>
              <a:rPr lang="es-ES" sz="2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Imágenes </a:t>
            </a:r>
          </a:p>
          <a:p>
            <a:pPr algn="ctr"/>
            <a:r>
              <a:rPr lang="es-ES" sz="2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Internet </a:t>
            </a:r>
          </a:p>
          <a:p>
            <a:pPr algn="ctr"/>
            <a:r>
              <a:rPr lang="es-ES" sz="2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Música </a:t>
            </a:r>
          </a:p>
          <a:p>
            <a:pPr algn="ctr"/>
            <a:r>
              <a:rPr lang="es-ES" sz="2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Paco de Lucía</a:t>
            </a:r>
          </a:p>
          <a:p>
            <a:pPr algn="ctr"/>
            <a:r>
              <a:rPr lang="es-ES" sz="2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“Fuente y caudal” </a:t>
            </a:r>
          </a:p>
          <a:p>
            <a:pPr algn="ctr"/>
            <a:r>
              <a:rPr lang="es-ES" sz="2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2013</a:t>
            </a:r>
            <a:endParaRPr lang="es-ES" sz="2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84803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tx2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1383</TotalTime>
  <Words>464</Words>
  <Application>Microsoft Office PowerPoint</Application>
  <PresentationFormat>Presentación en pantalla (4:3)</PresentationFormat>
  <Paragraphs>161</Paragraphs>
  <Slides>59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454</cp:revision>
  <dcterms:created xsi:type="dcterms:W3CDTF">2013-07-09T14:06:44Z</dcterms:created>
  <dcterms:modified xsi:type="dcterms:W3CDTF">2013-07-22T09:46:33Z</dcterms:modified>
</cp:coreProperties>
</file>