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9" r:id="rId11"/>
    <p:sldId id="272" r:id="rId12"/>
    <p:sldId id="280" r:id="rId13"/>
    <p:sldId id="273" r:id="rId14"/>
    <p:sldId id="275" r:id="rId15"/>
    <p:sldId id="281" r:id="rId16"/>
    <p:sldId id="282" r:id="rId17"/>
    <p:sldId id="276" r:id="rId18"/>
    <p:sldId id="285" r:id="rId19"/>
    <p:sldId id="287" r:id="rId20"/>
    <p:sldId id="286" r:id="rId21"/>
    <p:sldId id="283" r:id="rId22"/>
    <p:sldId id="290" r:id="rId23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50WnV31zHeem8aUAeGLDQ==" hashData="JB0X6D4PgaITSg40O8Hdcf2tD0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71" autoAdjust="0"/>
  </p:normalViewPr>
  <p:slideViewPr>
    <p:cSldViewPr>
      <p:cViewPr varScale="1">
        <p:scale>
          <a:sx n="85" d="100"/>
          <a:sy n="85" d="100"/>
        </p:scale>
        <p:origin x="-272" y="-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A62879-EE75-4590-B087-50184EC2264B}" type="datetimeFigureOut">
              <a:rPr lang="es-ES_tradnl" smtClean="0"/>
              <a:pPr/>
              <a:t>29/04/2015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ABD1E-3B61-4E61-89ED-BEB2DF71BA9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5" name="Picture 3" descr="C:\Users\abuelitos\Descargas\universe_door-1680x1050.jpg"/>
          <p:cNvPicPr>
            <a:picLocks noChangeAspect="1" noChangeArrowheads="1"/>
          </p:cNvPicPr>
          <p:nvPr/>
        </p:nvPicPr>
        <p:blipFill>
          <a:blip r:embed="rId3" cstate="print"/>
          <a:srcRect b="7121"/>
          <a:stretch>
            <a:fillRect/>
          </a:stretch>
        </p:blipFill>
        <p:spPr bwMode="auto">
          <a:xfrm>
            <a:off x="0" y="0"/>
            <a:ext cx="9144000" cy="530801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36096" y="3867894"/>
            <a:ext cx="310373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dobe Arabic" pitchFamily="18" charset="-78"/>
                <a:cs typeface="Adobe Arabic" pitchFamily="18" charset="-78"/>
              </a:rPr>
              <a:t>Poema triste</a:t>
            </a:r>
            <a:endParaRPr lang="es-ES" sz="5400" b="1" cap="none" spc="150" dirty="0">
              <a:ln w="1143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6" name="Picture 4" descr="http://lh3.ggpht.com/-JP4uKw-et84/VCbZsopKKcI/AAAAAAAAZho/q1unHc9-Koc/s640/mklkjoiujoui.jpg"/>
          <p:cNvPicPr>
            <a:picLocks noChangeAspect="1" noChangeArrowheads="1"/>
          </p:cNvPicPr>
          <p:nvPr/>
        </p:nvPicPr>
        <p:blipFill>
          <a:blip r:embed="rId4" cstate="print"/>
          <a:srcRect l="15120" t="3316" r="39720"/>
          <a:stretch>
            <a:fillRect/>
          </a:stretch>
        </p:blipFill>
        <p:spPr bwMode="auto">
          <a:xfrm>
            <a:off x="3995936" y="1779662"/>
            <a:ext cx="936104" cy="1999124"/>
          </a:xfrm>
          <a:prstGeom prst="rect">
            <a:avLst/>
          </a:prstGeom>
          <a:noFill/>
          <a:effectLst>
            <a:softEdge rad="127000"/>
          </a:effectLst>
          <a:scene3d>
            <a:camera prst="perspectiveLeft"/>
            <a:lightRig rig="threePt" dir="t"/>
          </a:scene3d>
        </p:spPr>
      </p:pic>
      <p:sp>
        <p:nvSpPr>
          <p:cNvPr id="7" name="6 Rectángulo"/>
          <p:cNvSpPr/>
          <p:nvPr/>
        </p:nvSpPr>
        <p:spPr>
          <a:xfrm>
            <a:off x="595111" y="4659982"/>
            <a:ext cx="120827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cap="none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Mono fi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C:\Users\abuelitos\Descargas\in_dreams-1680x105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31640" y="3867894"/>
            <a:ext cx="4572000" cy="954107"/>
          </a:xfrm>
          <a:prstGeom prst="rect">
            <a:avLst/>
          </a:prstGeom>
        </p:spPr>
        <p:txBody>
          <a:bodyPr>
            <a:prstTxWarp prst="textChevronInverted">
              <a:avLst/>
            </a:prstTxWarp>
            <a:spAutoFit/>
          </a:bodyPr>
          <a:lstStyle/>
          <a:p>
            <a:r>
              <a:rPr lang="es-ES_tradnl" sz="2800" dirty="0">
                <a:solidFill>
                  <a:schemeClr val="accent6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He tomado la pluma, </a:t>
            </a:r>
            <a:br>
              <a:rPr lang="es-ES_tradnl" sz="2800" dirty="0">
                <a:solidFill>
                  <a:schemeClr val="accent6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800" dirty="0">
                <a:solidFill>
                  <a:schemeClr val="accent6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para escribir un poema,</a:t>
            </a:r>
          </a:p>
        </p:txBody>
      </p:sp>
      <p:pic>
        <p:nvPicPr>
          <p:cNvPr id="6" name="Picture 2" descr="http://revistatarantula.com/wp-content/uploads/2013/08/Perder-la-raz%C3%B3n-3.jpg"/>
          <p:cNvPicPr>
            <a:picLocks noChangeAspect="1" noChangeArrowheads="1"/>
          </p:cNvPicPr>
          <p:nvPr/>
        </p:nvPicPr>
        <p:blipFill>
          <a:blip r:embed="rId3" cstate="print"/>
          <a:srcRect l="21993" r="38146"/>
          <a:stretch>
            <a:fillRect/>
          </a:stretch>
        </p:blipFill>
        <p:spPr bwMode="auto">
          <a:xfrm>
            <a:off x="2411760" y="843558"/>
            <a:ext cx="2556000" cy="259695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386" name="Picture 2" descr="http://sabescomohacerlo.com/wp-content/uploads/2014/03/C%C3%B3mo-escribir-un-poema1.jpg"/>
          <p:cNvPicPr>
            <a:picLocks noChangeAspect="1" noChangeArrowheads="1"/>
          </p:cNvPicPr>
          <p:nvPr/>
        </p:nvPicPr>
        <p:blipFill>
          <a:blip r:embed="rId4" cstate="print"/>
          <a:srcRect r="12401"/>
          <a:stretch>
            <a:fillRect/>
          </a:stretch>
        </p:blipFill>
        <p:spPr bwMode="auto">
          <a:xfrm>
            <a:off x="6372200" y="3435846"/>
            <a:ext cx="2232000" cy="143173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p1.pichost.me/640/34/15762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4500"/>
            <a:ext cx="9151998" cy="5148000"/>
          </a:xfrm>
          <a:prstGeom prst="sun">
            <a:avLst/>
          </a:prstGeom>
          <a:noFill/>
        </p:spPr>
      </p:pic>
      <p:pic>
        <p:nvPicPr>
          <p:cNvPr id="16390" name="Picture 6" descr="http://p1.pichost.me/640/15/137766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80000" cy="5256297"/>
          </a:xfrm>
          <a:prstGeom prst="rect">
            <a:avLst/>
          </a:prstGeom>
          <a:noFill/>
        </p:spPr>
      </p:pic>
      <p:pic>
        <p:nvPicPr>
          <p:cNvPr id="10" name="Picture 4" descr="http://www.nicy-nicole.de/Rosen1Kerstiin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16000" y="1995686"/>
            <a:ext cx="3528000" cy="3255144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43688" y="4774168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cargas\pole,-dialnica,-zapad-slnka-154912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4011910"/>
            <a:ext cx="4572000" cy="830997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  <a:t>pero hoy mi poema es triste,</a:t>
            </a:r>
            <a:br>
              <a:rPr lang="es-ES_tradnl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  <a:t>porque hay dentro de mi un gran dolor.</a:t>
            </a:r>
          </a:p>
        </p:txBody>
      </p:sp>
      <p:pic>
        <p:nvPicPr>
          <p:cNvPr id="6" name="Picture 4" descr="http://www.isok.ru/img/full/9f49e77af5fdbf40167e15e21492e8c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771550"/>
            <a:ext cx="4762500" cy="199310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362" name="Picture 2" descr="http://free-wallpapers-download.net/pictures/1/images/nature-flowers-pastel-wallpaper.jpg"/>
          <p:cNvPicPr>
            <a:picLocks noChangeAspect="1" noChangeArrowheads="1"/>
          </p:cNvPicPr>
          <p:nvPr/>
        </p:nvPicPr>
        <p:blipFill>
          <a:blip r:embed="rId4" cstate="print"/>
          <a:srcRect t="7560"/>
          <a:stretch>
            <a:fillRect/>
          </a:stretch>
        </p:blipFill>
        <p:spPr bwMode="auto">
          <a:xfrm>
            <a:off x="0" y="-139452"/>
            <a:ext cx="9144000" cy="5282952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88128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4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4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4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C:\Users\abuelitos\Descargas\beyond_the_field-1680x1050.jpg"/>
          <p:cNvPicPr>
            <a:picLocks noChangeAspect="1" noChangeArrowheads="1"/>
          </p:cNvPicPr>
          <p:nvPr/>
        </p:nvPicPr>
        <p:blipFill>
          <a:blip r:embed="rId2" cstate="print"/>
          <a:srcRect b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9552" y="4011910"/>
            <a:ext cx="4572000" cy="830997"/>
          </a:xfrm>
          <a:prstGeom prst="rect">
            <a:avLst/>
          </a:prstGeom>
        </p:spPr>
        <p:txBody>
          <a:bodyPr>
            <a:prstTxWarp prst="textChevronInverted">
              <a:avLst/>
            </a:prstTxWarp>
            <a:spAutoFit/>
          </a:bodyPr>
          <a:lstStyle/>
          <a:p>
            <a:r>
              <a:rPr lang="es-ES_tradnl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  <a:t>Tengo una angustia que quema mi alma</a:t>
            </a:r>
            <a:br>
              <a:rPr lang="es-ES_tradnl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  <a:t>y la noche la siento llorar...</a:t>
            </a:r>
          </a:p>
        </p:txBody>
      </p:sp>
      <p:pic>
        <p:nvPicPr>
          <p:cNvPr id="6" name="Picture 2" descr="http://images3.wikia.nocookie.net/__cb20130119195220/vampirediaries/images/2/24/VD410HD_0944.jpg"/>
          <p:cNvPicPr>
            <a:picLocks noChangeAspect="1" noChangeArrowheads="1"/>
          </p:cNvPicPr>
          <p:nvPr/>
        </p:nvPicPr>
        <p:blipFill>
          <a:blip r:embed="rId3" cstate="print"/>
          <a:srcRect l="10534" r="46154" b="9564"/>
          <a:stretch>
            <a:fillRect/>
          </a:stretch>
        </p:blipFill>
        <p:spPr bwMode="auto">
          <a:xfrm>
            <a:off x="2195736" y="339502"/>
            <a:ext cx="3204000" cy="376314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AutoShape 2" descr="3D Space Scene wallpap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14340" name="AutoShape 4" descr="3D Space Scene wallpap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4342" name="Picture 6" descr="http://www.milfondos.net/wallpapers/la-noche-estrellada-3642.jpg"/>
          <p:cNvPicPr>
            <a:picLocks noChangeAspect="1" noChangeArrowheads="1"/>
          </p:cNvPicPr>
          <p:nvPr/>
        </p:nvPicPr>
        <p:blipFill>
          <a:blip r:embed="rId4" cstate="print"/>
          <a:srcRect t="3239" b="676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4344" name="Picture 8" descr="http://www.angy1380.com/pics/misc/blog/night%20scen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347768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2">
                    <a:lumMod val="5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2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bg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C:\Users\abuelitos\Descargas\two_suns_dream_world-1680x1050.jpg"/>
          <p:cNvPicPr>
            <a:picLocks noChangeAspect="1" noChangeArrowheads="1"/>
          </p:cNvPicPr>
          <p:nvPr/>
        </p:nvPicPr>
        <p:blipFill>
          <a:blip r:embed="rId2" cstate="print"/>
          <a:srcRect b="12161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59632" y="555526"/>
            <a:ext cx="4572000" cy="830997"/>
          </a:xfrm>
          <a:prstGeom prst="rect">
            <a:avLst/>
          </a:prstGeom>
        </p:spPr>
        <p:txBody>
          <a:bodyPr>
            <a:prstTxWarp prst="textChevronInverted">
              <a:avLst/>
            </a:prstTxWarp>
            <a:spAutoFit/>
          </a:bodyPr>
          <a:lstStyle/>
          <a:p>
            <a:r>
              <a:rPr lang="es-ES_tradnl" sz="2400" dirty="0">
                <a:solidFill>
                  <a:schemeClr val="accent3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las mañanas son grises,</a:t>
            </a:r>
            <a:br>
              <a:rPr lang="es-ES_tradnl" sz="2400" dirty="0">
                <a:solidFill>
                  <a:schemeClr val="accent3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400" dirty="0">
                <a:solidFill>
                  <a:schemeClr val="accent3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los </a:t>
            </a:r>
            <a:r>
              <a:rPr lang="es-ES_tradnl" sz="2400" dirty="0" smtClean="0">
                <a:solidFill>
                  <a:schemeClr val="accent3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pájaros </a:t>
            </a:r>
            <a:r>
              <a:rPr lang="es-ES_tradnl" sz="2400" dirty="0">
                <a:solidFill>
                  <a:schemeClr val="accent3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no los siento cantar.</a:t>
            </a:r>
          </a:p>
        </p:txBody>
      </p:sp>
      <p:pic>
        <p:nvPicPr>
          <p:cNvPr id="13314" name="Picture 2" descr="http://www.klip7.cl/entretencion/wp-content/uploads/2012/12/fotos-pajaritos-fotografias-pajaros-imagenes-aves__121225.jpg"/>
          <p:cNvPicPr>
            <a:picLocks noChangeAspect="1" noChangeArrowheads="1"/>
          </p:cNvPicPr>
          <p:nvPr/>
        </p:nvPicPr>
        <p:blipFill>
          <a:blip r:embed="rId3" cstate="print"/>
          <a:srcRect l="11383" r="13812"/>
          <a:stretch>
            <a:fillRect/>
          </a:stretch>
        </p:blipFill>
        <p:spPr bwMode="auto">
          <a:xfrm>
            <a:off x="5796136" y="0"/>
            <a:ext cx="2268000" cy="202359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6" name="Picture 4" descr="http://www.schnauzi.com/wp-content/uploads/2012/05/tres-pajaros-se-dan-calor.jpg"/>
          <p:cNvPicPr>
            <a:picLocks noChangeAspect="1" noChangeArrowheads="1"/>
          </p:cNvPicPr>
          <p:nvPr/>
        </p:nvPicPr>
        <p:blipFill>
          <a:blip r:embed="rId4" cstate="print"/>
          <a:srcRect l="12372" t="16488" r="19579" b="23057"/>
          <a:stretch>
            <a:fillRect/>
          </a:stretch>
        </p:blipFill>
        <p:spPr bwMode="auto">
          <a:xfrm>
            <a:off x="107504" y="3435846"/>
            <a:ext cx="1584000" cy="105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318" name="Picture 6" descr="http://3.bp.blogspot.com/_LvE0SxQi9AY/TDoYG4nnRUI/AAAAAAAAIT4/NdCw1qHZW-4/s400/12331710L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3939902"/>
            <a:ext cx="1944000" cy="1458000"/>
          </a:xfrm>
          <a:prstGeom prst="teardrop">
            <a:avLst/>
          </a:prstGeom>
          <a:noFill/>
          <a:effectLst>
            <a:softEdge rad="317500"/>
          </a:effectLst>
        </p:spPr>
      </p:pic>
      <p:pic>
        <p:nvPicPr>
          <p:cNvPr id="10" name="Picture 2" descr="http://www.artfromthesoul.com/stained-glass-magnolias-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61046"/>
            <a:ext cx="3059832" cy="5204546"/>
          </a:xfrm>
          <a:prstGeom prst="rect">
            <a:avLst/>
          </a:prstGeom>
          <a:noFill/>
        </p:spPr>
      </p:pic>
      <p:pic>
        <p:nvPicPr>
          <p:cNvPr id="11" name="Picture 2" descr="http://www.artfromthesoul.com/stained-glass-magnolias-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-61046"/>
            <a:ext cx="3059832" cy="5204546"/>
          </a:xfrm>
          <a:prstGeom prst="rect">
            <a:avLst/>
          </a:prstGeom>
          <a:noFill/>
        </p:spPr>
      </p:pic>
      <p:pic>
        <p:nvPicPr>
          <p:cNvPr id="12" name="Picture 2" descr="http://www.artfromthesoul.com/stained-glass-magnolias-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-61046"/>
            <a:ext cx="3024336" cy="520454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515696" y="4774168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9408E-6 L -0.39167 -0.003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" y="-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9408E-6 L 0.37604 0.0108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escargas\coastal_sunset-1600x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71600" y="987574"/>
            <a:ext cx="3740126" cy="461665"/>
          </a:xfrm>
          <a:prstGeom prst="rect">
            <a:avLst/>
          </a:prstGeom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r>
              <a:rPr lang="es-ES_tradnl" sz="2400" dirty="0">
                <a:solidFill>
                  <a:schemeClr val="tx2">
                    <a:lumMod val="75000"/>
                  </a:schemeClr>
                </a:solidFill>
                <a:latin typeface="Adobe Arabic" pitchFamily="18" charset="-78"/>
                <a:cs typeface="Adobe Arabic" pitchFamily="18" charset="-78"/>
              </a:rPr>
              <a:t>El rumor del mar ha dejado de sonar...</a:t>
            </a:r>
          </a:p>
        </p:txBody>
      </p:sp>
      <p:pic>
        <p:nvPicPr>
          <p:cNvPr id="17410" name="Picture 2" descr="http://1.bp.blogspot.com/_ATjtwLKcs34/Sy7TUi2Kn3I/AAAAAAAAACU/SGrwaBHy1Ow/s320/La_tristeza_y_la_fur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283968" y="2230189"/>
            <a:ext cx="3672408" cy="291331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290" name="Picture 2" descr="http://www.fondos-hd.com/user-content/uploads/wall/o/55/Wallpaper_for_Desktop_%E2%80%93_1440x900_(15).jpg"/>
          <p:cNvPicPr>
            <a:picLocks noChangeAspect="1" noChangeArrowheads="1"/>
          </p:cNvPicPr>
          <p:nvPr/>
        </p:nvPicPr>
        <p:blipFill>
          <a:blip r:embed="rId4" cstate="print"/>
          <a:srcRect b="9281"/>
          <a:stretch>
            <a:fillRect/>
          </a:stretch>
        </p:blipFill>
        <p:spPr bwMode="auto">
          <a:xfrm>
            <a:off x="0" y="0"/>
            <a:ext cx="9144000" cy="5184576"/>
          </a:xfrm>
          <a:prstGeom prst="rect">
            <a:avLst/>
          </a:prstGeom>
          <a:noFill/>
        </p:spPr>
      </p:pic>
      <p:pic>
        <p:nvPicPr>
          <p:cNvPr id="12292" name="Picture 4" descr="http://www.fondox.net/wallpapers/el-mar-y-nubes-de-azul-3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C:\Users\abuelitos\Descargas\nature_bond-1680x1050.jpg"/>
          <p:cNvPicPr>
            <a:picLocks noChangeAspect="1" noChangeArrowheads="1"/>
          </p:cNvPicPr>
          <p:nvPr/>
        </p:nvPicPr>
        <p:blipFill>
          <a:blip r:embed="rId2" cstate="print"/>
          <a:srcRect b="6801"/>
          <a:stretch>
            <a:fillRect/>
          </a:stretch>
        </p:blipFill>
        <p:spPr bwMode="auto">
          <a:xfrm>
            <a:off x="0" y="0"/>
            <a:ext cx="9144000" cy="545207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59632" y="3435846"/>
            <a:ext cx="4572000" cy="830997"/>
          </a:xfrm>
          <a:prstGeom prst="rect">
            <a:avLst/>
          </a:prstGeom>
        </p:spPr>
        <p:txBody>
          <a:bodyPr>
            <a:prstTxWarp prst="textWave2">
              <a:avLst/>
            </a:prstTxWarp>
            <a:spAutoFit/>
          </a:bodyPr>
          <a:lstStyle/>
          <a:p>
            <a:r>
              <a:rPr lang="es-ES_tradnl" sz="2400" dirty="0">
                <a:solidFill>
                  <a:schemeClr val="accent1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Hoy estoy triste porque me cubre este dolor,</a:t>
            </a:r>
            <a:br>
              <a:rPr lang="es-ES_tradnl" sz="2400" dirty="0">
                <a:solidFill>
                  <a:schemeClr val="accent1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400" dirty="0">
                <a:solidFill>
                  <a:schemeClr val="accent1">
                    <a:lumMod val="50000"/>
                  </a:schemeClr>
                </a:solidFill>
                <a:latin typeface="Adobe Arabic" pitchFamily="18" charset="-78"/>
                <a:cs typeface="Adobe Arabic" pitchFamily="18" charset="-78"/>
              </a:rPr>
              <a:t>dolor que se aferra a mi vida,</a:t>
            </a:r>
          </a:p>
        </p:txBody>
      </p:sp>
      <p:pic>
        <p:nvPicPr>
          <p:cNvPr id="6" name="Picture 2" descr="http://imalbum.aufeminin.com/album/D20121129/891092_7SUFWOG8Y5B2L6WGYMWKFB7TF6CQCP_pelo-al-viento_H075617_L.jpg"/>
          <p:cNvPicPr>
            <a:picLocks noChangeAspect="1" noChangeArrowheads="1"/>
          </p:cNvPicPr>
          <p:nvPr/>
        </p:nvPicPr>
        <p:blipFill>
          <a:blip r:embed="rId3" cstate="print"/>
          <a:srcRect l="30168"/>
          <a:stretch>
            <a:fillRect/>
          </a:stretch>
        </p:blipFill>
        <p:spPr bwMode="auto">
          <a:xfrm>
            <a:off x="4427984" y="195486"/>
            <a:ext cx="3325760" cy="22860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allpapers.org.es/wp-content/uploads/2012/09/degradado_azul_1920x1200_123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9" name="Picture 2" descr="http://wallpapers.org.es/wp-content/uploads/2012/09/degradado_azul_1920x1200_123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99672" y="4774168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C:\Users\abuelitos\Descargas\wonder-1680x1050.jpg"/>
          <p:cNvPicPr>
            <a:picLocks noChangeAspect="1" noChangeArrowheads="1"/>
          </p:cNvPicPr>
          <p:nvPr/>
        </p:nvPicPr>
        <p:blipFill>
          <a:blip r:embed="rId2" cstate="print"/>
          <a:srcRect b="6041"/>
          <a:stretch>
            <a:fillRect/>
          </a:stretch>
        </p:blipFill>
        <p:spPr bwMode="auto">
          <a:xfrm>
            <a:off x="0" y="0"/>
            <a:ext cx="9144000" cy="536973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843558"/>
            <a:ext cx="2698175" cy="461665"/>
          </a:xfrm>
          <a:prstGeom prst="rect">
            <a:avLst/>
          </a:prstGeom>
        </p:spPr>
        <p:txBody>
          <a:bodyPr wrap="none">
            <a:prstTxWarp prst="textWave2">
              <a:avLst/>
            </a:prstTxWarp>
            <a:spAutoFit/>
          </a:bodyPr>
          <a:lstStyle/>
          <a:p>
            <a:r>
              <a:rPr lang="es-ES_tradnl" sz="2400" dirty="0">
                <a:solidFill>
                  <a:schemeClr val="accent2">
                    <a:lumMod val="60000"/>
                    <a:lumOff val="40000"/>
                  </a:schemeClr>
                </a:solidFill>
                <a:latin typeface="Adobe Arabic" pitchFamily="18" charset="-78"/>
                <a:cs typeface="Adobe Arabic" pitchFamily="18" charset="-78"/>
              </a:rPr>
              <a:t>angustia que quema mi ser</a:t>
            </a:r>
            <a:r>
              <a:rPr lang="es-ES_tradnl" sz="2400" dirty="0">
                <a:solidFill>
                  <a:schemeClr val="bg1"/>
                </a:solidFill>
                <a:latin typeface="Adobe Arabic" pitchFamily="18" charset="-78"/>
                <a:cs typeface="Adobe Arabic" pitchFamily="18" charset="-78"/>
              </a:rPr>
              <a:t>.</a:t>
            </a:r>
          </a:p>
        </p:txBody>
      </p:sp>
      <p:pic>
        <p:nvPicPr>
          <p:cNvPr id="6" name="Picture 2" descr="http://2.bp.blogspot.com/-kEBzZma9pfo/Ub0LrYzEtQI/AAAAAAAACk0/EJE15Q5woe4/s1600/tumblr_ly2t84zlxv1qg13cco1_500%5B1%5D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931790"/>
            <a:ext cx="4104000" cy="204379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2" name="Picture 2" descr="http://www.fondos-hd.com/user-content/uploads/wall/o/23/wallpapers-hq-1%5b1%5d.jpg"/>
          <p:cNvPicPr>
            <a:picLocks noChangeAspect="1" noChangeArrowheads="1"/>
          </p:cNvPicPr>
          <p:nvPr/>
        </p:nvPicPr>
        <p:blipFill>
          <a:blip r:embed="rId4" cstate="print"/>
          <a:srcRect t="5039"/>
          <a:stretch>
            <a:fillRect/>
          </a:stretch>
        </p:blipFill>
        <p:spPr bwMode="auto">
          <a:xfrm>
            <a:off x="0" y="0"/>
            <a:ext cx="9144000" cy="542696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660136" y="4731990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3" name="Picture 3" descr="C:\Users\abuelitos\Descargas\meditation_outdoors-wallpaper-1920x1080.jpg"/>
          <p:cNvPicPr>
            <a:picLocks noChangeAspect="1" noChangeArrowheads="1"/>
          </p:cNvPicPr>
          <p:nvPr/>
        </p:nvPicPr>
        <p:blipFill>
          <a:blip r:embed="rId2" cstate="print"/>
          <a:srcRect b="2401"/>
          <a:stretch>
            <a:fillRect/>
          </a:stretch>
        </p:blipFill>
        <p:spPr bwMode="auto">
          <a:xfrm>
            <a:off x="0" y="0"/>
            <a:ext cx="9216000" cy="51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2499742"/>
            <a:ext cx="4572000" cy="1200329"/>
          </a:xfrm>
          <a:prstGeom prst="rect">
            <a:avLst/>
          </a:prstGeom>
        </p:spPr>
        <p:txBody>
          <a:bodyPr>
            <a:prstTxWarp prst="textDoubleWave1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Mi corazón se queja,</a:t>
            </a:r>
            <a:b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por que ama con loca pasión</a:t>
            </a:r>
            <a:b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pero nadie lo sabe comprender.</a:t>
            </a:r>
            <a:endParaRPr lang="es-ES_tradnl" sz="2400" dirty="0">
              <a:solidFill>
                <a:schemeClr val="accent6">
                  <a:lumMod val="40000"/>
                  <a:lumOff val="6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9218" name="Picture 2" descr="http://d3thflcq1yqzn0.cloudfront.net/022759020_prevstill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518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15696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6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6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9" name="Picture 5" descr="C:\Users\abuelitos\Descargas\saxe_point_beautiful_landscape-wallpaper-1920x1440.jpg"/>
          <p:cNvPicPr>
            <a:picLocks noChangeAspect="1" noChangeArrowheads="1"/>
          </p:cNvPicPr>
          <p:nvPr/>
        </p:nvPicPr>
        <p:blipFill>
          <a:blip r:embed="rId2" cstate="print"/>
          <a:srcRect b="2365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51720" y="771550"/>
            <a:ext cx="1989647" cy="461665"/>
          </a:xfrm>
          <a:prstGeom prst="rect">
            <a:avLst/>
          </a:prstGeom>
        </p:spPr>
        <p:txBody>
          <a:bodyPr wrap="none">
            <a:prstTxWarp prst="textCurveDown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Es triste mi mirada,</a:t>
            </a:r>
            <a:endParaRPr lang="es-ES_tradnl" sz="2400" dirty="0">
              <a:solidFill>
                <a:schemeClr val="accent6">
                  <a:lumMod val="40000"/>
                  <a:lumOff val="6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4338" name="Picture 2" descr="http://4everstatic.com/imagenes/674xX/otros/arco-iris-del-ojo,-iris,-pestanas,-colores-143960.jpg"/>
          <p:cNvPicPr>
            <a:picLocks noChangeAspect="1" noChangeArrowheads="1"/>
          </p:cNvPicPr>
          <p:nvPr/>
        </p:nvPicPr>
        <p:blipFill>
          <a:blip r:embed="rId3" cstate="print"/>
          <a:srcRect l="10157" t="16694" r="4232"/>
          <a:stretch>
            <a:fillRect/>
          </a:stretch>
        </p:blipFill>
        <p:spPr bwMode="auto">
          <a:xfrm>
            <a:off x="4355976" y="1491630"/>
            <a:ext cx="3312000" cy="196092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fondosni.com/images/2013-04-26/Textura%20con%20colores%20pasteles-619049.jpg"/>
          <p:cNvPicPr>
            <a:picLocks noChangeAspect="1" noChangeArrowheads="1"/>
          </p:cNvPicPr>
          <p:nvPr/>
        </p:nvPicPr>
        <p:blipFill>
          <a:blip r:embed="rId4" cstate="print"/>
          <a:srcRect t="8381" r="1057"/>
          <a:stretch>
            <a:fillRect/>
          </a:stretch>
        </p:blipFill>
        <p:spPr bwMode="auto">
          <a:xfrm>
            <a:off x="0" y="0"/>
            <a:ext cx="9144000" cy="5292000"/>
          </a:xfrm>
          <a:prstGeom prst="rect">
            <a:avLst/>
          </a:prstGeom>
          <a:noFill/>
        </p:spPr>
      </p:pic>
      <p:pic>
        <p:nvPicPr>
          <p:cNvPr id="9" name="Picture 4" descr="http://wallpapers.org.es/wp-content/uploads/2012/09/wallpaper_en_colores_pastel_wallpapers_1920x1200_122.jpeg"/>
          <p:cNvPicPr>
            <a:picLocks noChangeAspect="1" noChangeArrowheads="1"/>
          </p:cNvPicPr>
          <p:nvPr/>
        </p:nvPicPr>
        <p:blipFill>
          <a:blip r:embed="rId5" cstate="print"/>
          <a:srcRect b="7121"/>
          <a:stretch>
            <a:fillRect/>
          </a:stretch>
        </p:blipFill>
        <p:spPr bwMode="auto">
          <a:xfrm>
            <a:off x="0" y="0"/>
            <a:ext cx="9144000" cy="5308054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71680" y="4774168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fondosli.com/wallpaper-original/wallpapers/atardecer-en-el-lago-10964.jpg"/>
          <p:cNvPicPr>
            <a:picLocks noChangeAspect="1" noChangeArrowheads="1"/>
          </p:cNvPicPr>
          <p:nvPr/>
        </p:nvPicPr>
        <p:blipFill>
          <a:blip r:embed="rId2" cstate="print"/>
          <a:srcRect t="5400" b="459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3867894"/>
            <a:ext cx="4572000" cy="830997"/>
          </a:xfrm>
          <a:prstGeom prst="rect">
            <a:avLst/>
          </a:prstGeom>
        </p:spPr>
        <p:txBody>
          <a:bodyPr>
            <a:prstTxWarp prst="textCanDown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ya no tengo fuerzas</a:t>
            </a:r>
            <a:br>
              <a:rPr lang="es-ES_tradnl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4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mi cuerpo esta cansado,</a:t>
            </a:r>
            <a:endParaRPr lang="es-ES_tradnl" sz="2400" dirty="0">
              <a:solidFill>
                <a:schemeClr val="tx2">
                  <a:lumMod val="40000"/>
                  <a:lumOff val="6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7170" name="Picture 2" descr="http://lh6.ggpht.com/_3brVGfaLTjs/TbwXgFO9BrI/AAAAAAAAEuY/oazrMMKp4KQ/75f528c8a4ae_thumb%5B3%5D.jpg?imgmax=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851670"/>
            <a:ext cx="2124000" cy="286678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s://s-media-cache-ak0.pinimg.com/736x/8c/b0/8c/8cb08caeb59d472a6f7dcbf9f73d1025.jpg"/>
          <p:cNvPicPr>
            <a:picLocks noChangeAspect="1" noChangeArrowheads="1"/>
          </p:cNvPicPr>
          <p:nvPr/>
        </p:nvPicPr>
        <p:blipFill>
          <a:blip r:embed="rId4" cstate="print"/>
          <a:srcRect b="36584"/>
          <a:stretch>
            <a:fillRect/>
          </a:stretch>
        </p:blipFill>
        <p:spPr bwMode="auto">
          <a:xfrm>
            <a:off x="0" y="0"/>
            <a:ext cx="4572000" cy="5143500"/>
          </a:xfrm>
          <a:prstGeom prst="rect">
            <a:avLst/>
          </a:prstGeom>
          <a:noFill/>
        </p:spPr>
      </p:pic>
      <p:pic>
        <p:nvPicPr>
          <p:cNvPr id="8" name="Picture 2" descr="https://s-media-cache-ak0.pinimg.com/736x/8c/b0/8c/8cb08caeb59d472a6f7dcbf9f73d1025.jpg"/>
          <p:cNvPicPr>
            <a:picLocks noChangeAspect="1" noChangeArrowheads="1"/>
          </p:cNvPicPr>
          <p:nvPr/>
        </p:nvPicPr>
        <p:blipFill>
          <a:blip r:embed="rId4" cstate="print"/>
          <a:srcRect b="36584"/>
          <a:stretch>
            <a:fillRect/>
          </a:stretch>
        </p:blipFill>
        <p:spPr bwMode="auto">
          <a:xfrm>
            <a:off x="4572000" y="0"/>
            <a:ext cx="4572000" cy="51435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32144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1">
                  <a:lumMod val="60000"/>
                  <a:lumOff val="4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cargas\fall_flood-wallpaper-1680x1260.jpg"/>
          <p:cNvPicPr>
            <a:picLocks noChangeAspect="1" noChangeArrowheads="1"/>
          </p:cNvPicPr>
          <p:nvPr/>
        </p:nvPicPr>
        <p:blipFill>
          <a:blip r:embed="rId2" cstate="print"/>
          <a:srcRect t="17398" b="76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71600" y="4011910"/>
            <a:ext cx="4572000" cy="646331"/>
          </a:xfrm>
          <a:prstGeom prst="rect">
            <a:avLst/>
          </a:prstGeom>
        </p:spPr>
        <p:txBody>
          <a:bodyPr>
            <a:prstTxWarp prst="textInflateBottom">
              <a:avLst/>
            </a:prstTxWarp>
            <a:spAutoFit/>
          </a:bodyPr>
          <a:lstStyle/>
          <a:p>
            <a:r>
              <a:rPr lang="es-ES_tradnl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porque las lágrimas ,</a:t>
            </a:r>
            <a:br>
              <a:rPr lang="es-ES_tradnl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dobe Arabic" pitchFamily="18" charset="-78"/>
                <a:cs typeface="Adobe Arabic" pitchFamily="18" charset="-78"/>
              </a:rPr>
              <a:t>cubren mi dolor.</a:t>
            </a:r>
            <a:endParaRPr lang="es-ES_tradnl" dirty="0">
              <a:solidFill>
                <a:schemeClr val="accent2">
                  <a:lumMod val="40000"/>
                  <a:lumOff val="6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3314" name="Picture 2" descr="http://data.whicdn.com/images/21418499/377530_167405793358529_154020494697059_266180_1484721657_n_large.jpg"/>
          <p:cNvPicPr>
            <a:picLocks noChangeAspect="1" noChangeArrowheads="1"/>
          </p:cNvPicPr>
          <p:nvPr/>
        </p:nvPicPr>
        <p:blipFill>
          <a:blip r:embed="rId3" cstate="print"/>
          <a:srcRect l="19656" t="22771" r="41033" b="6640"/>
          <a:stretch>
            <a:fillRect/>
          </a:stretch>
        </p:blipFill>
        <p:spPr bwMode="auto">
          <a:xfrm>
            <a:off x="683568" y="1347614"/>
            <a:ext cx="1872208" cy="223224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146" name="Picture 2" descr="http://www.nexus5wallpapers.com/wp-content/uploads/Abstract/FTP3/Pastel%20pattern%20Nexus%205%20Wallpaper.jpg"/>
          <p:cNvPicPr>
            <a:picLocks noChangeAspect="1" noChangeArrowheads="1"/>
          </p:cNvPicPr>
          <p:nvPr/>
        </p:nvPicPr>
        <p:blipFill>
          <a:blip r:embed="rId4" cstate="print"/>
          <a:srcRect b="87"/>
          <a:stretch>
            <a:fillRect/>
          </a:stretch>
        </p:blipFill>
        <p:spPr bwMode="auto">
          <a:xfrm>
            <a:off x="0" y="0"/>
            <a:ext cx="3059832" cy="5143500"/>
          </a:xfrm>
          <a:prstGeom prst="rect">
            <a:avLst/>
          </a:prstGeom>
          <a:noFill/>
        </p:spPr>
      </p:pic>
      <p:pic>
        <p:nvPicPr>
          <p:cNvPr id="8" name="Picture 2" descr="http://www.nexus5wallpapers.com/wp-content/uploads/Abstract/FTP3/Pastel%20pattern%20Nexus%205%20Wallpaper.jpg"/>
          <p:cNvPicPr>
            <a:picLocks noChangeAspect="1" noChangeArrowheads="1"/>
          </p:cNvPicPr>
          <p:nvPr/>
        </p:nvPicPr>
        <p:blipFill>
          <a:blip r:embed="rId5" cstate="print"/>
          <a:srcRect b="5450"/>
          <a:stretch>
            <a:fillRect/>
          </a:stretch>
        </p:blipFill>
        <p:spPr bwMode="auto">
          <a:xfrm>
            <a:off x="6084167" y="0"/>
            <a:ext cx="3060000" cy="5143500"/>
          </a:xfrm>
          <a:prstGeom prst="rect">
            <a:avLst/>
          </a:prstGeom>
          <a:noFill/>
        </p:spPr>
      </p:pic>
      <p:pic>
        <p:nvPicPr>
          <p:cNvPr id="9" name="Picture 2" descr="http://www.nexus5wallpapers.com/wp-content/uploads/Abstract/FTP3/Pastel%20pattern%20Nexus%205%20Wallpaper.jpg"/>
          <p:cNvPicPr>
            <a:picLocks noChangeAspect="1" noChangeArrowheads="1"/>
          </p:cNvPicPr>
          <p:nvPr/>
        </p:nvPicPr>
        <p:blipFill>
          <a:blip r:embed="rId5" cstate="print"/>
          <a:srcRect b="5450"/>
          <a:stretch>
            <a:fillRect/>
          </a:stretch>
        </p:blipFill>
        <p:spPr bwMode="auto">
          <a:xfrm>
            <a:off x="3059832" y="0"/>
            <a:ext cx="3060000" cy="51435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660136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chemeClr val="accent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pageresource.com/wallpapers/wallpaper/para-ios-mac-fondos-mountain-lion_169449.jpg"/>
          <p:cNvPicPr>
            <a:picLocks noChangeAspect="1" noChangeArrowheads="1"/>
          </p:cNvPicPr>
          <p:nvPr/>
        </p:nvPicPr>
        <p:blipFill>
          <a:blip r:embed="rId2" cstate="print"/>
          <a:srcRect t="999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11960" y="3939902"/>
            <a:ext cx="2526654" cy="461665"/>
          </a:xfrm>
          <a:prstGeom prst="rect">
            <a:avLst/>
          </a:prstGeom>
        </p:spPr>
        <p:txBody>
          <a:bodyPr wrap="none">
            <a:prstTxWarp prst="textCurveDown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dobe Arabic" pitchFamily="18" charset="-78"/>
                <a:cs typeface="Adobe Arabic" pitchFamily="18" charset="-78"/>
              </a:rPr>
              <a:t>Las estrellas se esconden..</a:t>
            </a:r>
            <a:endParaRPr lang="es-ES_tradnl" sz="2400" dirty="0">
              <a:solidFill>
                <a:schemeClr val="accent6">
                  <a:lumMod val="20000"/>
                  <a:lumOff val="80000"/>
                </a:schemeClr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2290" name="Picture 2" descr="http://dl.glitter-graphics.net/pub/2425/2425961s1c97ro64b.jpg"/>
          <p:cNvPicPr>
            <a:picLocks noChangeAspect="1" noChangeArrowheads="1"/>
          </p:cNvPicPr>
          <p:nvPr/>
        </p:nvPicPr>
        <p:blipFill>
          <a:blip r:embed="rId3" cstate="print"/>
          <a:srcRect r="18741"/>
          <a:stretch>
            <a:fillRect/>
          </a:stretch>
        </p:blipFill>
        <p:spPr bwMode="auto">
          <a:xfrm>
            <a:off x="3347864" y="-236562"/>
            <a:ext cx="1872208" cy="280783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http://lh3.ggpht.com/_3brVGfaLTjs/TbwXevYUO3I/AAAAAAAAEuQ/NgdmwXnW0J0/ddce54548f12_thumb%5B3%5D.jpg?imgmax=8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11510"/>
            <a:ext cx="2160000" cy="291723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s://s-media-cache-ak0.pinimg.com/236x/9b/45/3e/9b453e95fde11665e184eeb7b0d42f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3060000" cy="5143499"/>
          </a:xfrm>
          <a:prstGeom prst="rect">
            <a:avLst/>
          </a:prstGeom>
          <a:noFill/>
        </p:spPr>
      </p:pic>
      <p:pic>
        <p:nvPicPr>
          <p:cNvPr id="9" name="Picture 2" descr="https://s-media-cache-ak0.pinimg.com/236x/9b/45/3e/9b453e95fde11665e184eeb7b0d42f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"/>
            <a:ext cx="3060000" cy="5143499"/>
          </a:xfrm>
          <a:prstGeom prst="rect">
            <a:avLst/>
          </a:prstGeom>
          <a:noFill/>
        </p:spPr>
      </p:pic>
      <p:pic>
        <p:nvPicPr>
          <p:cNvPr id="11" name="Picture 2" descr="https://s-media-cache-ak0.pinimg.com/236x/9b/45/3e/9b453e95fde11665e184eeb7b0d42f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000" y="0"/>
            <a:ext cx="3060000" cy="51435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515696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iensaxdios.files.wordpress.com/2014/08/arcoiris.jpg"/>
          <p:cNvPicPr>
            <a:picLocks noChangeAspect="1" noChangeArrowheads="1"/>
          </p:cNvPicPr>
          <p:nvPr/>
        </p:nvPicPr>
        <p:blipFill>
          <a:blip r:embed="rId2" cstate="print"/>
          <a:srcRect t="8100" b="16001"/>
          <a:stretch>
            <a:fillRect/>
          </a:stretch>
        </p:blipFill>
        <p:spPr bwMode="auto">
          <a:xfrm>
            <a:off x="0" y="0"/>
            <a:ext cx="9144000" cy="520511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43808" y="555526"/>
            <a:ext cx="2677336" cy="400110"/>
          </a:xfrm>
          <a:prstGeom prst="rect">
            <a:avLst/>
          </a:prstGeom>
        </p:spPr>
        <p:txBody>
          <a:bodyPr wrap="none">
            <a:prstTxWarp prst="textCurveDown">
              <a:avLst/>
            </a:prstTxWarp>
            <a:spAutoFit/>
          </a:bodyPr>
          <a:lstStyle/>
          <a:p>
            <a:r>
              <a:rPr lang="es-ES_tradnl" sz="2000" dirty="0" smtClean="0">
                <a:solidFill>
                  <a:srgbClr val="FFFF00"/>
                </a:solidFill>
                <a:latin typeface="Adobe Arabic" pitchFamily="18" charset="-78"/>
                <a:cs typeface="Adobe Arabic" pitchFamily="18" charset="-78"/>
              </a:rPr>
              <a:t>El arco iris no luce su esplendor,</a:t>
            </a:r>
            <a:endParaRPr lang="es-ES_tradnl" sz="2000" dirty="0">
              <a:solidFill>
                <a:srgbClr val="FFFF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028" name="Picture 4" descr="http://fotologs.miarroba.st/photo/5460032/150/489x580/c422282bed921e3f/1227880903.jpg"/>
          <p:cNvPicPr>
            <a:picLocks noChangeAspect="1" noChangeArrowheads="1"/>
          </p:cNvPicPr>
          <p:nvPr/>
        </p:nvPicPr>
        <p:blipFill>
          <a:blip r:embed="rId3" cstate="print"/>
          <a:srcRect l="13914" t="15641" r="19608"/>
          <a:stretch>
            <a:fillRect/>
          </a:stretch>
        </p:blipFill>
        <p:spPr bwMode="auto">
          <a:xfrm flipH="1">
            <a:off x="323528" y="1779662"/>
            <a:ext cx="2016448" cy="303433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098" name="Picture 2" descr="http://cdn.desktopwallpaper4.me/wallpapers/abstract/1920x1080/1/1179-pastel-circles-1920x1080-abstract-wallpap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2000" y="0"/>
            <a:ext cx="9216000" cy="5184000"/>
          </a:xfrm>
          <a:prstGeom prst="rect">
            <a:avLst/>
          </a:prstGeom>
          <a:noFill/>
        </p:spPr>
      </p:pic>
      <p:pic>
        <p:nvPicPr>
          <p:cNvPr id="2" name="Picture 2" descr="http://fondos-escritorio.org/wallpapers/2012/10/1366x768/diseno-de-fondo-naranja-hd-20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6000" y="0"/>
            <a:ext cx="9180000" cy="5161230"/>
          </a:xfrm>
          <a:prstGeom prst="rect">
            <a:avLst/>
          </a:prstGeom>
          <a:noFill/>
        </p:spPr>
      </p:pic>
      <p:pic>
        <p:nvPicPr>
          <p:cNvPr id="7" name="Picture 2" descr="http://cdn.desktopwallpaper4.me/wallpapers/abstract/1920x1080/1/1179-pastel-circles-1920x1080-abstract-wallpap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2000" y="0"/>
            <a:ext cx="9216000" cy="518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99672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1.bp.blogspot.com/-EunZcswRfqM/Ucjm9bmF15I/AAAAAAAAGYA/757cp_06CGQ/s1600/Descargar+Pack+Bellos+Fondos+de+paisajes+HD+(268).jpg"/>
          <p:cNvPicPr>
            <a:picLocks noChangeAspect="1" noChangeArrowheads="1"/>
          </p:cNvPicPr>
          <p:nvPr/>
        </p:nvPicPr>
        <p:blipFill>
          <a:blip r:embed="rId2" cstate="print"/>
          <a:srcRect t="10112"/>
          <a:stretch>
            <a:fillRect/>
          </a:stretch>
        </p:blipFill>
        <p:spPr bwMode="auto">
          <a:xfrm>
            <a:off x="0" y="0"/>
            <a:ext cx="9180000" cy="515722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31840" y="3435846"/>
            <a:ext cx="4572000" cy="830997"/>
          </a:xfrm>
          <a:prstGeom prst="rect">
            <a:avLst/>
          </a:prstGeom>
        </p:spPr>
        <p:txBody>
          <a:bodyPr>
            <a:prstTxWarp prst="textCurveDown">
              <a:avLst/>
            </a:prstTxWarp>
            <a:spAutoFit/>
          </a:bodyPr>
          <a:lstStyle/>
          <a:p>
            <a:r>
              <a:rPr lang="es-ES_tradnl" sz="2400" dirty="0" smtClean="0">
                <a:solidFill>
                  <a:srgbClr val="FFFF00"/>
                </a:solidFill>
                <a:latin typeface="Adobe Arabic" pitchFamily="18" charset="-78"/>
                <a:cs typeface="Adobe Arabic" pitchFamily="18" charset="-78"/>
              </a:rPr>
              <a:t>es porque hoy estoy triste </a:t>
            </a:r>
            <a:br>
              <a:rPr lang="es-ES_tradnl" sz="2400" dirty="0" smtClean="0">
                <a:solidFill>
                  <a:srgbClr val="FFFF00"/>
                </a:solidFill>
                <a:latin typeface="Adobe Arabic" pitchFamily="18" charset="-78"/>
                <a:cs typeface="Adobe Arabic" pitchFamily="18" charset="-78"/>
              </a:rPr>
            </a:br>
            <a:r>
              <a:rPr lang="es-ES_tradnl" sz="2400" dirty="0" smtClean="0">
                <a:solidFill>
                  <a:srgbClr val="FFFF00"/>
                </a:solidFill>
                <a:latin typeface="Adobe Arabic" pitchFamily="18" charset="-78"/>
                <a:cs typeface="Adobe Arabic" pitchFamily="18" charset="-78"/>
              </a:rPr>
              <a:t>y llora mi corazón...  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275856" y="4371950"/>
            <a:ext cx="976549" cy="338554"/>
          </a:xfrm>
          <a:prstGeom prst="rect">
            <a:avLst/>
          </a:prstGeom>
        </p:spPr>
        <p:txBody>
          <a:bodyPr wrap="none">
            <a:prstTxWarp prst="textInflateBottom">
              <a:avLst/>
            </a:prstTxWarp>
            <a:spAutoFit/>
          </a:bodyPr>
          <a:lstStyle/>
          <a:p>
            <a:r>
              <a:rPr lang="es-ES_tradnl" sz="1600" dirty="0" smtClean="0">
                <a:solidFill>
                  <a:srgbClr val="FFFF00"/>
                </a:solidFill>
                <a:latin typeface="Adobe Arabic" pitchFamily="18" charset="-78"/>
                <a:cs typeface="Adobe Arabic" pitchFamily="18" charset="-78"/>
              </a:rPr>
              <a:t>Silvia </a:t>
            </a:r>
            <a:r>
              <a:rPr lang="es-ES_tradnl" sz="1600" dirty="0" err="1" smtClean="0">
                <a:solidFill>
                  <a:srgbClr val="FFFF00"/>
                </a:solidFill>
                <a:latin typeface="Adobe Arabic" pitchFamily="18" charset="-78"/>
                <a:cs typeface="Adobe Arabic" pitchFamily="18" charset="-78"/>
              </a:rPr>
              <a:t>Chiaro</a:t>
            </a:r>
            <a:endParaRPr lang="es-ES_tradnl" sz="1600" dirty="0">
              <a:solidFill>
                <a:srgbClr val="FFFF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35842" name="Picture 2" descr="http://th00.deviantart.net/fs71/PRE/i/2012/207/f/2/lagrimas_de_arco_iris_by_beckii_alien-d58oatc.jpg"/>
          <p:cNvPicPr>
            <a:picLocks noChangeAspect="1" noChangeArrowheads="1"/>
          </p:cNvPicPr>
          <p:nvPr/>
        </p:nvPicPr>
        <p:blipFill>
          <a:blip r:embed="rId3" cstate="print"/>
          <a:srcRect b="13294"/>
          <a:stretch>
            <a:fillRect/>
          </a:stretch>
        </p:blipFill>
        <p:spPr bwMode="auto">
          <a:xfrm>
            <a:off x="827584" y="483518"/>
            <a:ext cx="2628000" cy="228371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4" name="Picture 2" descr="http://www.nastol.com.ua/pic/201105/1366x768/nastol.com.ua-18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10"/>
            <a:ext cx="9144000" cy="514099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43688" y="4587974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2.bp.blogspot.com/-pkdsKfSyB7Q/UeXi46IH72I/AAAAAAAABdI/H2WVdHAgNCA/s1600/Wallpaper+de+bellos+paisajes+en+HD+%252832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43699"/>
          </a:xfrm>
          <a:prstGeom prst="rect">
            <a:avLst/>
          </a:prstGeom>
          <a:noFill/>
        </p:spPr>
      </p:pic>
      <p:pic>
        <p:nvPicPr>
          <p:cNvPr id="11266" name="Picture 2" descr="https://lioncor.files.wordpress.com/2012/02/arco-iris1.jpg"/>
          <p:cNvPicPr>
            <a:picLocks noChangeAspect="1" noChangeArrowheads="1"/>
          </p:cNvPicPr>
          <p:nvPr/>
        </p:nvPicPr>
        <p:blipFill>
          <a:blip r:embed="rId3" cstate="print"/>
          <a:srcRect t="4658" r="14597"/>
          <a:stretch>
            <a:fillRect/>
          </a:stretch>
        </p:blipFill>
        <p:spPr bwMode="auto">
          <a:xfrm>
            <a:off x="0" y="0"/>
            <a:ext cx="2736304" cy="442135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https://s-media-cache-ak0.pinimg.com/236x/55/21/8b/55218bdf72fa0c0c4192b6d8a142d17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12500"/>
            <a:ext cx="4572000" cy="5256000"/>
          </a:xfrm>
          <a:prstGeom prst="rect">
            <a:avLst/>
          </a:prstGeom>
          <a:noFill/>
        </p:spPr>
      </p:pic>
      <p:pic>
        <p:nvPicPr>
          <p:cNvPr id="7" name="Picture 2" descr="https://s-media-cache-ak0.pinimg.com/236x/55/21/8b/55218bdf72fa0c0c4192b6d8a142d17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1999" y="-112500"/>
            <a:ext cx="4572001" cy="525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71680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FFF00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://img.wallpaperstock.net:81/wallpapers/thumbs1/30234wide.jpg"/>
          <p:cNvPicPr>
            <a:picLocks noChangeAspect="1" noChangeArrowheads="1"/>
          </p:cNvPicPr>
          <p:nvPr/>
        </p:nvPicPr>
        <p:blipFill>
          <a:blip r:embed="rId2" cstate="print"/>
          <a:srcRect b="5768"/>
          <a:stretch>
            <a:fillRect/>
          </a:stretch>
        </p:blipFill>
        <p:spPr bwMode="auto">
          <a:xfrm>
            <a:off x="0" y="0"/>
            <a:ext cx="9177332" cy="5143502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987824" y="300594"/>
            <a:ext cx="59401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He tomado la pluma, 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para escribir un poema,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pero hoy mi poema es triste,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porque hay dentro de mi un gran dolor.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gency FB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Tengo una angustia que quema mi alma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y la noche la siento llorar...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Las mañanas son grises,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los pájaros no los siento cantar.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gency FB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El rumor del mar ha dejado de sonar...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Hoy estoy triste porque me cubre este dolor,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dolor que se aferra a mi vida,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angustia que quema mi ser.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gency FB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71680" y="4587974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  <p:pic>
        <p:nvPicPr>
          <p:cNvPr id="3074" name="Picture 2" descr="C:\Users\abuelitos\Desktop\PROGRAMAS TRABAJO\COSAS PARA PPS\IMAGENES PPS\BLANCA - CHICAS\mujer bajo la lluvia+mojandose+libertad+amor[1].jpg"/>
          <p:cNvPicPr>
            <a:picLocks noChangeAspect="1" noChangeArrowheads="1"/>
          </p:cNvPicPr>
          <p:nvPr/>
        </p:nvPicPr>
        <p:blipFill>
          <a:blip r:embed="rId3" cstate="print"/>
          <a:srcRect t="13230" r="14214"/>
          <a:stretch>
            <a:fillRect/>
          </a:stretch>
        </p:blipFill>
        <p:spPr bwMode="auto">
          <a:xfrm>
            <a:off x="6300192" y="1275606"/>
            <a:ext cx="2304256" cy="3305944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30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g.wallpaperstock.net:81/wallpapers/thumbs1/30234wide.jpg"/>
          <p:cNvPicPr>
            <a:picLocks noChangeAspect="1" noChangeArrowheads="1"/>
          </p:cNvPicPr>
          <p:nvPr/>
        </p:nvPicPr>
        <p:blipFill>
          <a:blip r:embed="rId2" cstate="print"/>
          <a:srcRect b="5768"/>
          <a:stretch>
            <a:fillRect/>
          </a:stretch>
        </p:blipFill>
        <p:spPr bwMode="auto">
          <a:xfrm>
            <a:off x="-33332" y="-2"/>
            <a:ext cx="9177332" cy="5143502"/>
          </a:xfrm>
          <a:prstGeom prst="rect">
            <a:avLst/>
          </a:prstGeom>
          <a:noFill/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987824" y="-2175261"/>
            <a:ext cx="3600400" cy="7201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200" b="0" i="0" u="none" strike="noStrike" cap="none" normalizeH="0" baseline="0" dirty="0" smtClean="0">
              <a:ln>
                <a:noFill/>
              </a:ln>
              <a:solidFill>
                <a:srgbClr val="14182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1200" dirty="0" smtClean="0">
              <a:solidFill>
                <a:srgbClr val="141823"/>
              </a:solidFill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200" b="0" i="0" u="none" strike="noStrike" cap="none" normalizeH="0" baseline="0" dirty="0" smtClean="0">
              <a:ln>
                <a:noFill/>
              </a:ln>
              <a:solidFill>
                <a:srgbClr val="14182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1200" dirty="0" smtClean="0">
              <a:solidFill>
                <a:srgbClr val="141823"/>
              </a:solidFill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200" b="0" i="0" u="none" strike="noStrike" cap="none" normalizeH="0" baseline="0" dirty="0" smtClean="0">
              <a:ln>
                <a:noFill/>
              </a:ln>
              <a:solidFill>
                <a:srgbClr val="14182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1200" dirty="0" smtClean="0">
              <a:solidFill>
                <a:srgbClr val="141823"/>
              </a:solidFill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200" b="0" i="0" u="none" strike="noStrike" cap="none" normalizeH="0" baseline="0" dirty="0" smtClean="0">
              <a:ln>
                <a:noFill/>
              </a:ln>
              <a:solidFill>
                <a:srgbClr val="14182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1200" dirty="0" smtClean="0">
              <a:solidFill>
                <a:srgbClr val="141823"/>
              </a:solidFill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200" b="0" i="0" u="none" strike="noStrike" cap="none" normalizeH="0" baseline="0" dirty="0" smtClean="0">
              <a:ln>
                <a:noFill/>
              </a:ln>
              <a:solidFill>
                <a:srgbClr val="14182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1200" dirty="0" smtClean="0">
              <a:solidFill>
                <a:srgbClr val="141823"/>
              </a:solidFill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200" b="0" i="0" u="none" strike="noStrike" cap="none" normalizeH="0" baseline="0" dirty="0" smtClean="0">
              <a:ln>
                <a:noFill/>
              </a:ln>
              <a:solidFill>
                <a:srgbClr val="14182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_tradnl" sz="1200" dirty="0" smtClean="0">
              <a:solidFill>
                <a:srgbClr val="141823"/>
              </a:solidFill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200" b="0" i="0" u="none" strike="noStrike" cap="none" normalizeH="0" baseline="0" dirty="0" smtClean="0">
              <a:ln>
                <a:noFill/>
              </a:ln>
              <a:solidFill>
                <a:srgbClr val="14182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Mi corazón se queja,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por que ama con loca pasión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pero nadie lo sabe comprender.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gency FB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Es triste mi mirada,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ya no tengo fuerzas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mi cuerpo está cansado,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porque las lágrimas,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cubren mi dolor.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gency FB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Las estrellas se esconden..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El arco iris no luce su esplendor,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es porque hoy estoy triste </a:t>
            </a:r>
            <a:b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y llora mi corazón...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gency FB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Silvia</a:t>
            </a:r>
            <a:r>
              <a:rPr lang="es-ES_tradnl" sz="1600" dirty="0" smtClean="0">
                <a:solidFill>
                  <a:schemeClr val="bg2"/>
                </a:solidFill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s-ES_tradnl" sz="1600" dirty="0" err="1" smtClean="0">
                <a:solidFill>
                  <a:schemeClr val="bg2"/>
                </a:solidFill>
                <a:latin typeface="Agency FB" pitchFamily="34" charset="0"/>
                <a:ea typeface="Times New Roman" pitchFamily="18" charset="0"/>
                <a:cs typeface="Times New Roman" pitchFamily="18" charset="0"/>
              </a:rPr>
              <a:t>Chiaro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gency FB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99672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  <p:pic>
        <p:nvPicPr>
          <p:cNvPr id="7" name="Picture 2" descr="C:\Users\abuelitos\Desktop\PROGRAMAS TRABAJO\COSAS PARA PPS\IMAGENES PPS\BLANCA - CHICAS\mujer bajo la lluvia+mojandose+libertad+amor[1].jpg"/>
          <p:cNvPicPr>
            <a:picLocks noChangeAspect="1" noChangeArrowheads="1"/>
          </p:cNvPicPr>
          <p:nvPr/>
        </p:nvPicPr>
        <p:blipFill>
          <a:blip r:embed="rId3" cstate="print"/>
          <a:srcRect t="13230" r="14214"/>
          <a:stretch>
            <a:fillRect/>
          </a:stretch>
        </p:blipFill>
        <p:spPr bwMode="auto">
          <a:xfrm>
            <a:off x="6300192" y="1275606"/>
            <a:ext cx="2304256" cy="3305944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ages.forwallpaper.com/files/images/b/bb03/bb035399/724647/wallpaper-field-rain-wallpapers-photograph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1680" y="4774168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  <p:pic>
        <p:nvPicPr>
          <p:cNvPr id="1026" name="Picture 2" descr="C:\Users\abuelitos\Desktop\PROGRAMAS TRABAJO\COSAS PARA PPS\IMAGENES PPS\BLANCA - CHICAS\imagenes-animadas-01_thumb[1]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987574"/>
            <a:ext cx="3781425" cy="404812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dirty="0" smtClean="0"/>
              <a:t>   </a:t>
            </a:r>
          </a:p>
          <a:p>
            <a:pPr>
              <a:buNone/>
            </a:pPr>
            <a:r>
              <a:rPr lang="es-ES_tradnl" dirty="0" smtClean="0"/>
              <a:t>         </a:t>
            </a:r>
            <a:endParaRPr lang="es-ES_tradnl" dirty="0"/>
          </a:p>
        </p:txBody>
      </p:sp>
      <p:pic>
        <p:nvPicPr>
          <p:cNvPr id="36866" name="Picture 2" descr="http://img.quemensajes.com/velas/2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635646"/>
            <a:ext cx="4500000" cy="3267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1560" y="483518"/>
            <a:ext cx="1887055" cy="10156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es-ES" sz="2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dobe Arabic" pitchFamily="18" charset="-78"/>
                <a:cs typeface="Adobe Arabic" pitchFamily="18" charset="-78"/>
              </a:rPr>
              <a:t>Diseño </a:t>
            </a:r>
          </a:p>
          <a:p>
            <a:pPr algn="ctr"/>
            <a:r>
              <a:rPr lang="es-ES" sz="2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dobe Arabic" pitchFamily="18" charset="-78"/>
                <a:cs typeface="Adobe Arabic" pitchFamily="18" charset="-78"/>
              </a:rPr>
              <a:t>María Teresa Espín </a:t>
            </a:r>
          </a:p>
          <a:p>
            <a:pPr algn="ctr"/>
            <a:r>
              <a:rPr lang="es-ES" sz="2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dobe Arabic" pitchFamily="18" charset="-78"/>
                <a:cs typeface="Adobe Arabic" pitchFamily="18" charset="-78"/>
              </a:rPr>
              <a:t>2015</a:t>
            </a:r>
            <a:endParaRPr lang="es-ES" sz="2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dobe Arabic" pitchFamily="18" charset="-78"/>
              <a:cs typeface="Adobe Arabic" pitchFamily="18" charset="-78"/>
            </a:endParaRPr>
          </a:p>
        </p:txBody>
      </p:sp>
      <p:pic>
        <p:nvPicPr>
          <p:cNvPr id="1026" name="Picture 2" descr="http://lh3.ggpht.com/_3brVGfaLTjs/TbwXddVlTKI/AAAAAAAAEuI/c8MZyBB_nf0/db8490cc7064_thumb%5B2%5D.jpg?imgmax=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491630"/>
            <a:ext cx="2196000" cy="322163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Pluma blan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0"/>
            <a:ext cx="2808000" cy="2106001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2" descr="Pluma blan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931790"/>
            <a:ext cx="2808000" cy="2106001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2" descr="Pluma blan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1" y="0"/>
            <a:ext cx="2808000" cy="2106001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" name="Picture 2" descr="Pluma blan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31999" cy="2124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1" name="Picture 2" descr="Pluma blan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36000" y="3037499"/>
            <a:ext cx="2808000" cy="2106001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2" name="Picture 2" descr="Pluma blanc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931790"/>
            <a:ext cx="2808000" cy="2106001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3" name="12 Rectángulo"/>
          <p:cNvSpPr/>
          <p:nvPr/>
        </p:nvSpPr>
        <p:spPr>
          <a:xfrm>
            <a:off x="299672" y="4659982"/>
            <a:ext cx="12082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962</TotalTime>
  <Words>181</Words>
  <Application>Microsoft Office PowerPoint</Application>
  <PresentationFormat>Presentación en pantalla (16:9)</PresentationFormat>
  <Paragraphs>71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261</cp:revision>
  <dcterms:created xsi:type="dcterms:W3CDTF">2015-04-16T20:38:52Z</dcterms:created>
  <dcterms:modified xsi:type="dcterms:W3CDTF">2015-04-29T17:23:48Z</dcterms:modified>
</cp:coreProperties>
</file>