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9" r:id="rId4"/>
    <p:sldId id="275" r:id="rId5"/>
    <p:sldId id="260" r:id="rId6"/>
    <p:sldId id="276" r:id="rId7"/>
    <p:sldId id="261" r:id="rId8"/>
    <p:sldId id="312" r:id="rId9"/>
    <p:sldId id="262" r:id="rId10"/>
    <p:sldId id="310" r:id="rId11"/>
    <p:sldId id="313" r:id="rId12"/>
    <p:sldId id="284" r:id="rId13"/>
    <p:sldId id="299" r:id="rId14"/>
    <p:sldId id="331" r:id="rId15"/>
    <p:sldId id="314" r:id="rId16"/>
    <p:sldId id="315" r:id="rId17"/>
    <p:sldId id="300" r:id="rId18"/>
    <p:sldId id="301" r:id="rId19"/>
    <p:sldId id="316" r:id="rId20"/>
    <p:sldId id="317" r:id="rId21"/>
    <p:sldId id="318" r:id="rId22"/>
    <p:sldId id="319" r:id="rId23"/>
    <p:sldId id="320" r:id="rId24"/>
    <p:sldId id="333" r:id="rId25"/>
    <p:sldId id="322" r:id="rId26"/>
    <p:sldId id="323" r:id="rId27"/>
    <p:sldId id="327" r:id="rId28"/>
    <p:sldId id="292" r:id="rId29"/>
    <p:sldId id="305" r:id="rId30"/>
    <p:sldId id="335" r:id="rId31"/>
    <p:sldId id="336" r:id="rId32"/>
    <p:sldId id="339" r:id="rId33"/>
    <p:sldId id="346" r:id="rId34"/>
    <p:sldId id="341" r:id="rId35"/>
    <p:sldId id="342" r:id="rId36"/>
    <p:sldId id="345" r:id="rId37"/>
    <p:sldId id="344" r:id="rId38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/FkSmtV3akWI6BIWK3liQ==" hashData="O/L32V2E9OIdZCPveAbQAXSWnI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128" autoAdjust="0"/>
  </p:normalViewPr>
  <p:slideViewPr>
    <p:cSldViewPr>
      <p:cViewPr varScale="1">
        <p:scale>
          <a:sx n="58" d="100"/>
          <a:sy n="58" d="100"/>
        </p:scale>
        <p:origin x="-72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90319-94AC-43A8-8CC5-742A08130A11}" type="datetimeFigureOut">
              <a:rPr lang="es-ES_tradnl" smtClean="0"/>
              <a:pPr/>
              <a:t>16/05/2014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2096-9A99-4BA8-9813-DEF2F86D72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90319-94AC-43A8-8CC5-742A08130A11}" type="datetimeFigureOut">
              <a:rPr lang="es-ES_tradnl" smtClean="0"/>
              <a:pPr/>
              <a:t>16/05/2014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2096-9A99-4BA8-9813-DEF2F86D72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90319-94AC-43A8-8CC5-742A08130A11}" type="datetimeFigureOut">
              <a:rPr lang="es-ES_tradnl" smtClean="0"/>
              <a:pPr/>
              <a:t>16/05/2014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2096-9A99-4BA8-9813-DEF2F86D72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90319-94AC-43A8-8CC5-742A08130A11}" type="datetimeFigureOut">
              <a:rPr lang="es-ES_tradnl" smtClean="0"/>
              <a:pPr/>
              <a:t>16/05/2014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2096-9A99-4BA8-9813-DEF2F86D72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90319-94AC-43A8-8CC5-742A08130A11}" type="datetimeFigureOut">
              <a:rPr lang="es-ES_tradnl" smtClean="0"/>
              <a:pPr/>
              <a:t>16/05/2014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2096-9A99-4BA8-9813-DEF2F86D72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90319-94AC-43A8-8CC5-742A08130A11}" type="datetimeFigureOut">
              <a:rPr lang="es-ES_tradnl" smtClean="0"/>
              <a:pPr/>
              <a:t>16/05/2014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2096-9A99-4BA8-9813-DEF2F86D72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90319-94AC-43A8-8CC5-742A08130A11}" type="datetimeFigureOut">
              <a:rPr lang="es-ES_tradnl" smtClean="0"/>
              <a:pPr/>
              <a:t>16/05/2014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2096-9A99-4BA8-9813-DEF2F86D72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90319-94AC-43A8-8CC5-742A08130A11}" type="datetimeFigureOut">
              <a:rPr lang="es-ES_tradnl" smtClean="0"/>
              <a:pPr/>
              <a:t>16/05/2014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2096-9A99-4BA8-9813-DEF2F86D72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90319-94AC-43A8-8CC5-742A08130A11}" type="datetimeFigureOut">
              <a:rPr lang="es-ES_tradnl" smtClean="0"/>
              <a:pPr/>
              <a:t>16/05/2014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2096-9A99-4BA8-9813-DEF2F86D72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90319-94AC-43A8-8CC5-742A08130A11}" type="datetimeFigureOut">
              <a:rPr lang="es-ES_tradnl" smtClean="0"/>
              <a:pPr/>
              <a:t>16/05/2014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2096-9A99-4BA8-9813-DEF2F86D72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90319-94AC-43A8-8CC5-742A08130A11}" type="datetimeFigureOut">
              <a:rPr lang="es-ES_tradnl" smtClean="0"/>
              <a:pPr/>
              <a:t>16/05/2014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2096-9A99-4BA8-9813-DEF2F86D72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CBA297-BA76-4D29-849C-90B5347DD98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D90319-94AC-43A8-8CC5-742A08130A11}" type="datetimeFigureOut">
              <a:rPr lang="es-ES_tradnl" smtClean="0"/>
              <a:pPr/>
              <a:t>16/05/2014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462096-9A99-4BA8-9813-DEF2F86D72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33B6BD0-E653-44EA-B15B-A36F5597B9C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1.bp.blogspot.com/_X3-HaWgKpEM/TGAwftLM7TI/AAAAAAAAAD8/_IiEbQJIEeQ/S1600-R/premio_noche_eterna.jpg"/>
          <p:cNvPicPr>
            <a:picLocks noChangeAspect="1" noChangeArrowheads="1"/>
          </p:cNvPicPr>
          <p:nvPr/>
        </p:nvPicPr>
        <p:blipFill>
          <a:blip r:embed="rId3" cstate="print"/>
          <a:srcRect t="7561"/>
          <a:stretch>
            <a:fillRect/>
          </a:stretch>
        </p:blipFill>
        <p:spPr bwMode="auto">
          <a:xfrm>
            <a:off x="0" y="785794"/>
            <a:ext cx="9138898" cy="4104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2453439" y="4714884"/>
            <a:ext cx="40485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Noche Eterna</a:t>
            </a:r>
            <a:endParaRPr lang="es-E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068606" y="5643578"/>
            <a:ext cx="27611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Noche Eterna</a:t>
            </a:r>
            <a:endParaRPr lang="es-ES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35842" name="Picture 2" descr="http://3.bp.blogspot.com/-IqB36bcpx38/ULYGyrl36yI/AAAAAAAAA8Q/P__7L8Wamyk/s640/LUNAR+ECLIPSE+28.jpg"/>
          <p:cNvPicPr>
            <a:picLocks noChangeAspect="1" noChangeArrowheads="1"/>
          </p:cNvPicPr>
          <p:nvPr/>
        </p:nvPicPr>
        <p:blipFill>
          <a:blip r:embed="rId4" cstate="print"/>
          <a:srcRect l="15306" t="7282" r="14285" b="12621"/>
          <a:stretch>
            <a:fillRect/>
          </a:stretch>
        </p:blipFill>
        <p:spPr bwMode="auto">
          <a:xfrm>
            <a:off x="2500298" y="1428736"/>
            <a:ext cx="1204368" cy="1152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35844" name="Picture 4" descr="http://lh4.ggpht.com/_uTpFz6W-m_M/TB8VrJxQgCI/AAAAAAAAoOM/hndZjg2oLPg/IMG_5160_thumb.jpg?imgmax=800"/>
          <p:cNvPicPr>
            <a:picLocks noChangeAspect="1" noChangeArrowheads="1"/>
          </p:cNvPicPr>
          <p:nvPr/>
        </p:nvPicPr>
        <p:blipFill>
          <a:blip r:embed="rId5" cstate="print"/>
          <a:srcRect b="2908"/>
          <a:stretch>
            <a:fillRect/>
          </a:stretch>
        </p:blipFill>
        <p:spPr bwMode="auto">
          <a:xfrm>
            <a:off x="0" y="0"/>
            <a:ext cx="9150891" cy="6876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531179" y="6143644"/>
            <a:ext cx="1794081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200" spc="150" dirty="0" smtClean="0">
                <a:ln w="11430"/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. Mari Tere</a:t>
            </a:r>
            <a:endParaRPr lang="es-ES" sz="1200" cap="none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4000">
    <p:fade thruBlk="1"/>
    <p:sndAc>
      <p:stSnd>
        <p:snd r:embed="rId2" name="Our love never dies. más larg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4098" name="Picture 2" descr="http://1.bp.blogspot.com/-I1oywYn6H0s/TrtZKgKguEI/AAAAAAAABpc/46jWRT3IFVc/s1600/188773_198301183524660_116785805009532_601366_7236150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285860"/>
            <a:ext cx="6756753" cy="450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357290" y="785794"/>
            <a:ext cx="58817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es-ES_tradnl" sz="2400" dirty="0" smtClean="0">
                <a:solidFill>
                  <a:schemeClr val="bg1">
                    <a:lumMod val="50000"/>
                  </a:schemeClr>
                </a:solidFill>
                <a:latin typeface="Algerian" pitchFamily="82" charset="0"/>
              </a:rPr>
              <a:t>Noche eterna que con tu oscuridad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62529" y="6215082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fill="hold"/>
                                        <p:tgtEl>
                                          <p:spTgt spid="40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1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27650" name="Picture 2" descr="http://i204.photobucket.com/albums/bb72/ESTHER-GALA/noche20azul20800x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0000" y="-270000"/>
            <a:ext cx="9888000" cy="741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214414" y="428604"/>
            <a:ext cx="6814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es-ES_tradnl" sz="24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llenas de una inmensa paz esta soledad </a:t>
            </a:r>
          </a:p>
        </p:txBody>
      </p:sp>
      <p:pic>
        <p:nvPicPr>
          <p:cNvPr id="7" name="Picture 2" descr="http://imalbum.aufeminin.com/album/D20121129/891092_7SUFWOG8Y5B2L6WGYMWKFB7TF6CQCP_pelo-al-viento_H075617_L.jpg"/>
          <p:cNvPicPr>
            <a:picLocks noChangeAspect="1" noChangeArrowheads="1"/>
          </p:cNvPicPr>
          <p:nvPr/>
        </p:nvPicPr>
        <p:blipFill>
          <a:blip r:embed="rId3" cstate="print"/>
          <a:srcRect l="18000" r="5499"/>
          <a:stretch>
            <a:fillRect/>
          </a:stretch>
        </p:blipFill>
        <p:spPr bwMode="auto">
          <a:xfrm>
            <a:off x="4071934" y="3429000"/>
            <a:ext cx="3643338" cy="304800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33967" y="6143644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chemeClr val="tx2">
                  <a:lumMod val="60000"/>
                  <a:lumOff val="4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3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0" name="Picture 2" descr="http://4.bp.blogspot.com/_g5s_wIy0v2k/TMHpFVJQ3HI/AAAAAAAAAIA/DXjlXpeo0ek/s1600/noche-de-lu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8271" cy="691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571604" y="5572140"/>
            <a:ext cx="59843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lgerian" pitchFamily="82" charset="0"/>
              </a:rPr>
              <a:t>que parece estar en una eternidad.</a:t>
            </a:r>
            <a:endParaRPr lang="es-ES_tradnl" sz="2400" dirty="0">
              <a:solidFill>
                <a:schemeClr val="tx2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  <p:pic>
        <p:nvPicPr>
          <p:cNvPr id="6" name="Picture 2" descr="http://4.bp.blogspot.com/_g5s_wIy0v2k/TMHpFVJQ3HI/AAAAAAAAAIA/DXjlXpeo0ek/s1600/noche-de-lu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4271" y="0"/>
            <a:ext cx="9228271" cy="6912000"/>
          </a:xfrm>
          <a:prstGeom prst="rect">
            <a:avLst/>
          </a:prstGeom>
          <a:noFill/>
        </p:spPr>
      </p:pic>
      <p:pic>
        <p:nvPicPr>
          <p:cNvPr id="8" name="Picture 2" descr="http://4.bp.blogspot.com/_g5s_wIy0v2k/TMHpFVJQ3HI/AAAAAAAAAIA/DXjlXpeo0ek/s1600/noche-de-lu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8271" cy="6912000"/>
          </a:xfrm>
          <a:prstGeom prst="rect">
            <a:avLst/>
          </a:prstGeom>
          <a:noFill/>
        </p:spPr>
      </p:pic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1928794" y="2684972"/>
            <a:ext cx="51007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</a:t>
            </a:r>
            <a:endParaRPr kumimoji="0" lang="es-ES_tradnl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520445" y="6143644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chemeClr val="tx2">
                  <a:lumMod val="60000"/>
                  <a:lumOff val="4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2530" name="Picture 2" descr="http://4.bp.blogspot.com/-86a8s2LDgds/Tp_-FNCK_UI/AAAAAAAAFMw/6JbAeGAesRQ/s640/luna+32.jpg"/>
          <p:cNvPicPr>
            <a:picLocks noChangeAspect="1" noChangeArrowheads="1"/>
          </p:cNvPicPr>
          <p:nvPr/>
        </p:nvPicPr>
        <p:blipFill>
          <a:blip r:embed="rId2" cstate="print"/>
          <a:srcRect b="4455"/>
          <a:stretch>
            <a:fillRect/>
          </a:stretch>
        </p:blipFill>
        <p:spPr bwMode="auto">
          <a:xfrm>
            <a:off x="1000100" y="785794"/>
            <a:ext cx="7184079" cy="514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1785918" y="642918"/>
            <a:ext cx="47724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es-ES_tradnl" sz="24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itchFamily="82" charset="0"/>
              </a:rPr>
              <a:t>En el silencio, noche eterna </a:t>
            </a:r>
          </a:p>
        </p:txBody>
      </p:sp>
      <p:pic>
        <p:nvPicPr>
          <p:cNvPr id="6" name="Picture 2" descr="http://versaborgia.files.wordpress.com/2012/03/la-mujer-del-viento.jpg"/>
          <p:cNvPicPr>
            <a:picLocks noChangeAspect="1" noChangeArrowheads="1"/>
          </p:cNvPicPr>
          <p:nvPr/>
        </p:nvPicPr>
        <p:blipFill>
          <a:blip r:embed="rId3" cstate="print"/>
          <a:srcRect l="6502" t="-279" r="13296" b="10445"/>
          <a:stretch>
            <a:fillRect/>
          </a:stretch>
        </p:blipFill>
        <p:spPr bwMode="auto">
          <a:xfrm flipH="1">
            <a:off x="3071802" y="3429000"/>
            <a:ext cx="3000396" cy="3071834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33967" y="6215082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chemeClr val="tx2">
                  <a:lumMod val="60000"/>
                  <a:lumOff val="4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4" name="Picture 2" descr="http://apod.nasa.gov/apod/image/0209/moonbees_croman_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357290" y="5715016"/>
            <a:ext cx="61991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es-ES_tradnl" sz="2400" dirty="0" smtClean="0">
                <a:solidFill>
                  <a:schemeClr val="bg1">
                    <a:lumMod val="75000"/>
                  </a:schemeClr>
                </a:solidFill>
                <a:latin typeface="Algerian" pitchFamily="82" charset="0"/>
              </a:rPr>
              <a:t>se que lo que haces es acompañarme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591883" y="357166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[untitled6.bmp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71670" y="5857892"/>
            <a:ext cx="25074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lgerian" pitchFamily="82" charset="0"/>
              </a:rPr>
              <a:t>estar conmigo</a:t>
            </a:r>
            <a:endParaRPr lang="es-ES_tradnl" sz="2400" dirty="0">
              <a:solidFill>
                <a:schemeClr val="tx2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  <p:pic>
        <p:nvPicPr>
          <p:cNvPr id="6" name="Picture 2" descr="http://static.viagrupo.com/thumbs/glam-01_PNG_464x464.png"/>
          <p:cNvPicPr>
            <a:picLocks noChangeAspect="1" noChangeArrowheads="1"/>
          </p:cNvPicPr>
          <p:nvPr/>
        </p:nvPicPr>
        <p:blipFill>
          <a:blip r:embed="rId3" cstate="print"/>
          <a:srcRect l="27479" b="15217"/>
          <a:stretch>
            <a:fillRect/>
          </a:stretch>
        </p:blipFill>
        <p:spPr bwMode="auto">
          <a:xfrm>
            <a:off x="3000364" y="857232"/>
            <a:ext cx="3205154" cy="2928958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591883" y="6286520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3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http://3.bp.blogspot.com/-cKpXtKSyG3I/UrT7hk8kU-I/AAAAAAAABhE/5jrAtWCbH2s/s1600/Noche_de_luna_llena1-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8000" y="-126000"/>
            <a:ext cx="9408000" cy="705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928794" y="5572140"/>
            <a:ext cx="43893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es-ES_tradnl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lgerian" pitchFamily="82" charset="0"/>
              </a:rPr>
              <a:t>como diciendo  aquí estoy.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663321" y="285728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chemeClr val="tx2">
                  <a:lumMod val="60000"/>
                  <a:lumOff val="4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3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fill="hold"/>
                                        <p:tgtEl>
                                          <p:spTgt spid="2048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www.ociomaldito.com/wp-content/uploads/2012/12/noche-estrella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353086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357422" y="1000108"/>
            <a:ext cx="25827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es-ES_tradnl" sz="24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no estás sola. </a:t>
            </a:r>
          </a:p>
        </p:txBody>
      </p:sp>
      <p:pic>
        <p:nvPicPr>
          <p:cNvPr id="6" name="Picture 4" descr="Imágen Demasiado tiempo siendo fuerte"/>
          <p:cNvPicPr>
            <a:picLocks noChangeAspect="1" noChangeArrowheads="1"/>
          </p:cNvPicPr>
          <p:nvPr/>
        </p:nvPicPr>
        <p:blipFill>
          <a:blip r:embed="rId3" cstate="print"/>
          <a:srcRect l="9836" t="9539" r="36066" b="47535"/>
          <a:stretch>
            <a:fillRect/>
          </a:stretch>
        </p:blipFill>
        <p:spPr bwMode="auto">
          <a:xfrm>
            <a:off x="5715008" y="4572008"/>
            <a:ext cx="3143240" cy="257174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857224" y="6286520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chemeClr val="tx2">
                    <a:lumMod val="20000"/>
                    <a:lumOff val="8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chemeClr val="tx2">
                    <a:lumMod val="20000"/>
                    <a:lumOff val="8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tx2">
                    <a:lumMod val="20000"/>
                    <a:lumOff val="80000"/>
                  </a:schemeClr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chemeClr val="tx2">
                  <a:lumMod val="20000"/>
                  <a:lumOff val="80000"/>
                </a:schemeClr>
              </a:solidFill>
              <a:latin typeface="Blackadder ITC" pitchFamily="82" charset="0"/>
            </a:endParaRPr>
          </a:p>
        </p:txBody>
      </p:sp>
      <p:pic>
        <p:nvPicPr>
          <p:cNvPr id="8" name="Picture 4" descr="Imágen Demasiado tiempo siendo fuerte"/>
          <p:cNvPicPr>
            <a:picLocks noChangeAspect="1" noChangeArrowheads="1"/>
          </p:cNvPicPr>
          <p:nvPr/>
        </p:nvPicPr>
        <p:blipFill>
          <a:blip r:embed="rId3" cstate="print"/>
          <a:srcRect l="9836" t="9539" r="36066" b="47535"/>
          <a:stretch>
            <a:fillRect/>
          </a:stretch>
        </p:blipFill>
        <p:spPr bwMode="auto">
          <a:xfrm>
            <a:off x="5867408" y="4724408"/>
            <a:ext cx="3143240" cy="257174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http://www.elrincondeltrotamundos.com/wp-content/uploads/2012/02/Noche-estrellada-en-el-Refugio-de-Ria%C3%B1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5746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348" y="714356"/>
            <a:ext cx="76209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es-ES_tradnl" sz="2400" dirty="0" smtClean="0">
                <a:solidFill>
                  <a:schemeClr val="bg2">
                    <a:lumMod val="75000"/>
                  </a:schemeClr>
                </a:solidFill>
                <a:latin typeface="Algerian" pitchFamily="82" charset="0"/>
              </a:rPr>
              <a:t>Soledad nunca ha sido buena amiga  del amor </a:t>
            </a:r>
          </a:p>
        </p:txBody>
      </p:sp>
      <p:pic>
        <p:nvPicPr>
          <p:cNvPr id="2050" name="Picture 2" descr="imagenes de am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2428868"/>
            <a:ext cx="3168000" cy="23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1442" name="Picture 2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2500306"/>
            <a:ext cx="762000" cy="1905000"/>
          </a:xfrm>
          <a:prstGeom prst="rect">
            <a:avLst/>
          </a:prstGeom>
          <a:noFill/>
        </p:spPr>
      </p:pic>
      <p:pic>
        <p:nvPicPr>
          <p:cNvPr id="61444" name="Picture 4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1928802"/>
            <a:ext cx="762000" cy="1905000"/>
          </a:xfrm>
          <a:prstGeom prst="rect">
            <a:avLst/>
          </a:prstGeom>
          <a:noFill/>
        </p:spPr>
      </p:pic>
      <p:pic>
        <p:nvPicPr>
          <p:cNvPr id="61446" name="Picture 6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71480"/>
            <a:ext cx="762000" cy="1905000"/>
          </a:xfrm>
          <a:prstGeom prst="rect">
            <a:avLst/>
          </a:prstGeom>
          <a:noFill/>
        </p:spPr>
      </p:pic>
      <p:pic>
        <p:nvPicPr>
          <p:cNvPr id="61448" name="Picture 8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3714752"/>
            <a:ext cx="762000" cy="1905000"/>
          </a:xfrm>
          <a:prstGeom prst="rect">
            <a:avLst/>
          </a:prstGeom>
          <a:noFill/>
        </p:spPr>
      </p:pic>
      <p:pic>
        <p:nvPicPr>
          <p:cNvPr id="61450" name="Picture 10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43834" y="3857628"/>
            <a:ext cx="762000" cy="1905000"/>
          </a:xfrm>
          <a:prstGeom prst="rect">
            <a:avLst/>
          </a:prstGeom>
          <a:noFill/>
        </p:spPr>
      </p:pic>
      <p:pic>
        <p:nvPicPr>
          <p:cNvPr id="61452" name="Picture 12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0"/>
            <a:ext cx="762000" cy="1905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6806197" y="6215082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http://k38.kn3.net/77565A4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1428728" y="5786454"/>
            <a:ext cx="54537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40000"/>
                    <a:lumOff val="60000"/>
                  </a:schemeClr>
                </a:solidFill>
                <a:effectLst/>
                <a:latin typeface="Algerian" pitchFamily="82" charset="0"/>
                <a:ea typeface="Calibri" pitchFamily="34" charset="0"/>
                <a:cs typeface="Times New Roman" pitchFamily="18" charset="0"/>
              </a:rPr>
              <a:t>¿cuándo serán uno solo  los dos? 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tx2">
                  <a:lumMod val="40000"/>
                  <a:lumOff val="60000"/>
                </a:schemeClr>
              </a:solidFill>
              <a:effectLst/>
              <a:latin typeface="Algerian" pitchFamily="82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91091" y="357166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chemeClr val="tx2">
                  <a:lumMod val="40000"/>
                  <a:lumOff val="6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99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99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99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http://blogs.hoy.es/mariancastro/files/Lunallenajunioredi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3410" cy="6912000"/>
          </a:xfrm>
          <a:prstGeom prst="rect">
            <a:avLst/>
          </a:prstGeom>
          <a:noFill/>
        </p:spPr>
      </p:pic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2285984" y="5500702"/>
            <a:ext cx="634019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lgerian" pitchFamily="82" charset="0"/>
                <a:ea typeface="Calibri" pitchFamily="34" charset="0"/>
                <a:cs typeface="Times New Roman" pitchFamily="18" charset="0"/>
              </a:rPr>
              <a:t>para no sentir  esta inmensa soledad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2" descr="http://bibliojanda.blogia.com/upload/20121122153855-microrre.png"/>
          <p:cNvPicPr>
            <a:picLocks noChangeAspect="1" noChangeArrowheads="1"/>
          </p:cNvPicPr>
          <p:nvPr/>
        </p:nvPicPr>
        <p:blipFill>
          <a:blip r:embed="rId3" cstate="print"/>
          <a:srcRect t="7404" r="9666" b="14109"/>
          <a:stretch>
            <a:fillRect/>
          </a:stretch>
        </p:blipFill>
        <p:spPr bwMode="auto">
          <a:xfrm>
            <a:off x="214282" y="4302000"/>
            <a:ext cx="2941810" cy="255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19653" y="214290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68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68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68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http://solo50.files.wordpress.com/2011/12/iss017e0116321.jpg"/>
          <p:cNvPicPr>
            <a:picLocks noChangeAspect="1" noChangeArrowheads="1"/>
          </p:cNvPicPr>
          <p:nvPr/>
        </p:nvPicPr>
        <p:blipFill>
          <a:blip r:embed="rId2" cstate="print"/>
          <a:srcRect r="10121"/>
          <a:stretch>
            <a:fillRect/>
          </a:stretch>
        </p:blipFill>
        <p:spPr bwMode="auto">
          <a:xfrm>
            <a:off x="0" y="0"/>
            <a:ext cx="9144000" cy="716233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43042" y="428604"/>
            <a:ext cx="57358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lgerian" pitchFamily="82" charset="0"/>
                <a:ea typeface="Calibri" pitchFamily="34" charset="0"/>
                <a:cs typeface="Times New Roman" pitchFamily="18" charset="0"/>
              </a:rPr>
              <a:t>en esta noche que parece eterna. </a:t>
            </a:r>
            <a:endParaRPr lang="es-ES_tradnl" sz="2400" dirty="0">
              <a:solidFill>
                <a:schemeClr val="tx2">
                  <a:lumMod val="40000"/>
                  <a:lumOff val="60000"/>
                </a:schemeClr>
              </a:solidFill>
              <a:latin typeface="Algeria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91091" y="6673334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chemeClr val="tx2">
                  <a:lumMod val="40000"/>
                  <a:lumOff val="6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1506" name="Picture 2" descr="http://lluvia-nocturna.blogia.com/upload/20070325031647-luna-noch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214290"/>
            <a:ext cx="8033856" cy="601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1500166" y="5929330"/>
            <a:ext cx="61109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lgerian" pitchFamily="82" charset="0"/>
                <a:ea typeface="Calibri" pitchFamily="34" charset="0"/>
                <a:cs typeface="Times New Roman" pitchFamily="18" charset="0"/>
              </a:rPr>
              <a:t>La Luna triste porque no tiene amor 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lgerian" pitchFamily="82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734759" y="285728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chemeClr val="tx2">
                  <a:lumMod val="40000"/>
                  <a:lumOff val="6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17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17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17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2" name="Picture 4" descr="http://static.panoramio.com/photos/large/27163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</p:spPr>
      </p:pic>
      <p:sp>
        <p:nvSpPr>
          <p:cNvPr id="64513" name="Rectangle 1"/>
          <p:cNvSpPr>
            <a:spLocks noChangeArrowheads="1"/>
          </p:cNvSpPr>
          <p:nvPr/>
        </p:nvSpPr>
        <p:spPr bwMode="auto">
          <a:xfrm>
            <a:off x="2357422" y="5715016"/>
            <a:ext cx="439094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lgerian" pitchFamily="82" charset="0"/>
                <a:ea typeface="Calibri" pitchFamily="34" charset="0"/>
                <a:cs typeface="Times New Roman" pitchFamily="18" charset="0"/>
              </a:rPr>
              <a:t>pero  las estrellas  tratan de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lgerian" pitchFamily="82" charset="0"/>
                <a:ea typeface="Calibri" pitchFamily="34" charset="0"/>
                <a:cs typeface="Times New Roman" pitchFamily="18" charset="0"/>
              </a:rPr>
              <a:t> alegrar su inmensa soledad 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lgerian" pitchFamily="82" charset="0"/>
              <a:cs typeface="Arial" pitchFamily="34" charset="0"/>
            </a:endParaRPr>
          </a:p>
        </p:txBody>
      </p:sp>
      <p:pic>
        <p:nvPicPr>
          <p:cNvPr id="64515" name="Picture 3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928670"/>
            <a:ext cx="762000" cy="1905000"/>
          </a:xfrm>
          <a:prstGeom prst="rect">
            <a:avLst/>
          </a:prstGeom>
          <a:noFill/>
        </p:spPr>
      </p:pic>
      <p:pic>
        <p:nvPicPr>
          <p:cNvPr id="64517" name="Picture 5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571480"/>
            <a:ext cx="762000" cy="1905000"/>
          </a:xfrm>
          <a:prstGeom prst="rect">
            <a:avLst/>
          </a:prstGeom>
          <a:noFill/>
        </p:spPr>
      </p:pic>
      <p:pic>
        <p:nvPicPr>
          <p:cNvPr id="64519" name="Picture 7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500042"/>
            <a:ext cx="762000" cy="1905000"/>
          </a:xfrm>
          <a:prstGeom prst="rect">
            <a:avLst/>
          </a:prstGeom>
          <a:noFill/>
        </p:spPr>
      </p:pic>
      <p:pic>
        <p:nvPicPr>
          <p:cNvPr id="64521" name="Picture 9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2643182"/>
            <a:ext cx="762000" cy="1905000"/>
          </a:xfrm>
          <a:prstGeom prst="rect">
            <a:avLst/>
          </a:prstGeom>
          <a:noFill/>
        </p:spPr>
      </p:pic>
      <p:pic>
        <p:nvPicPr>
          <p:cNvPr id="64523" name="Picture 11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357166"/>
            <a:ext cx="762000" cy="1905000"/>
          </a:xfrm>
          <a:prstGeom prst="rect">
            <a:avLst/>
          </a:prstGeom>
          <a:noFill/>
        </p:spPr>
      </p:pic>
      <p:pic>
        <p:nvPicPr>
          <p:cNvPr id="64525" name="Picture 13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642918"/>
            <a:ext cx="762000" cy="1905000"/>
          </a:xfrm>
          <a:prstGeom prst="rect">
            <a:avLst/>
          </a:prstGeom>
          <a:noFill/>
        </p:spPr>
      </p:pic>
      <p:pic>
        <p:nvPicPr>
          <p:cNvPr id="64527" name="Picture 15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714356"/>
            <a:ext cx="762000" cy="1905000"/>
          </a:xfrm>
          <a:prstGeom prst="rect">
            <a:avLst/>
          </a:prstGeom>
          <a:noFill/>
        </p:spPr>
      </p:pic>
      <p:pic>
        <p:nvPicPr>
          <p:cNvPr id="64529" name="Picture 17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500042"/>
            <a:ext cx="762000" cy="1905000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519653" y="285728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45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45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45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45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45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45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http://3.bp.blogspot.com/-KCW2njXW5Ck/TxreFzp_WHI/AAAAAAAAAxc/k84qA9E9oaw/s1600/luna+romantica+.+rtaringa.ne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001600" cy="6876000"/>
          </a:xfrm>
          <a:prstGeom prst="rect">
            <a:avLst/>
          </a:prstGeom>
          <a:noFill/>
        </p:spPr>
      </p:pic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428860" y="6072206"/>
            <a:ext cx="513473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lgerian" pitchFamily="82" charset="0"/>
                <a:ea typeface="Calibri" pitchFamily="34" charset="0"/>
                <a:cs typeface="Times New Roman" pitchFamily="18" charset="0"/>
              </a:rPr>
              <a:t>luna y yo seremos dos amigas  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lgerian" pitchFamily="82" charset="0"/>
              <a:cs typeface="Arial" pitchFamily="34" charset="0"/>
            </a:endParaRPr>
          </a:p>
        </p:txBody>
      </p:sp>
      <p:pic>
        <p:nvPicPr>
          <p:cNvPr id="6" name="Picture 2" descr="http://api.ning.com/files/WBJi6nS9cs*2e2lGAiSk6MEn92pfy88XdGP26eUSCX5WCYVkPNYfXpteKHx0deJxY1UtI2hu56YaPApV79nsTbGsqB29kKYE/mujerylaluna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870000"/>
            <a:ext cx="3474421" cy="298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62529" y="285728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58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58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58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http://www.raultamarit.es/RaulTamaritM-ClaroDeLuna130x80cmOleoLienzo.jpg"/>
          <p:cNvPicPr>
            <a:picLocks noChangeAspect="1" noChangeArrowheads="1"/>
          </p:cNvPicPr>
          <p:nvPr/>
        </p:nvPicPr>
        <p:blipFill>
          <a:blip r:embed="rId2" cstate="print"/>
          <a:srcRect l="5713"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928662" y="2643182"/>
            <a:ext cx="72859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lgerian" pitchFamily="82" charset="0"/>
                <a:ea typeface="Calibri" pitchFamily="34" charset="0"/>
                <a:cs typeface="Times New Roman" pitchFamily="18" charset="0"/>
              </a:rPr>
              <a:t>que unidas terminaremos  con esta soledad 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lgerian" pitchFamily="82" charset="0"/>
              <a:cs typeface="Arial" pitchFamily="34" charset="0"/>
            </a:endParaRPr>
          </a:p>
        </p:txBody>
      </p:sp>
      <p:pic>
        <p:nvPicPr>
          <p:cNvPr id="7" name="Picture 2" descr="http://www.fondos7.net/walls/10353/verano-en-la-playa_1024x768.jpg"/>
          <p:cNvPicPr>
            <a:picLocks noChangeAspect="1" noChangeArrowheads="1"/>
          </p:cNvPicPr>
          <p:nvPr/>
        </p:nvPicPr>
        <p:blipFill>
          <a:blip r:embed="rId3" cstate="print"/>
          <a:srcRect l="15380" t="24414" r="66309" b="15039"/>
          <a:stretch>
            <a:fillRect/>
          </a:stretch>
        </p:blipFill>
        <p:spPr bwMode="auto">
          <a:xfrm>
            <a:off x="785786" y="3546000"/>
            <a:ext cx="1335488" cy="3312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6877635" y="6286520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chemeClr val="tx2">
                  <a:lumMod val="40000"/>
                  <a:lumOff val="6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48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48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48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http://www.yomeamomas.com/wp-content/uploads/2013/12/24313059_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97" y="-7870825"/>
            <a:ext cx="9777948" cy="6912000"/>
          </a:xfrm>
          <a:prstGeom prst="rect">
            <a:avLst/>
          </a:prstGeom>
          <a:noFill/>
        </p:spPr>
      </p:pic>
      <p:pic>
        <p:nvPicPr>
          <p:cNvPr id="44036" name="Picture 4" descr="Paisajes, Ciudad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12000" cy="6984000"/>
          </a:xfrm>
          <a:prstGeom prst="rect">
            <a:avLst/>
          </a:prstGeom>
          <a:noFill/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1357290" y="5786454"/>
            <a:ext cx="491192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Algerian" pitchFamily="82" charset="0"/>
                <a:ea typeface="Calibri" pitchFamily="34" charset="0"/>
                <a:cs typeface="Times New Roman" pitchFamily="18" charset="0"/>
              </a:rPr>
              <a:t>pensando que un día de estos 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tx2">
                  <a:lumMod val="20000"/>
                  <a:lumOff val="80000"/>
                </a:schemeClr>
              </a:solidFill>
              <a:effectLst/>
              <a:latin typeface="Algerian" pitchFamily="82" charset="0"/>
              <a:cs typeface="Arial" pitchFamily="34" charset="0"/>
            </a:endParaRPr>
          </a:p>
        </p:txBody>
      </p:sp>
      <p:pic>
        <p:nvPicPr>
          <p:cNvPr id="7" name="Picture 4" descr="http://data3.whicdn.com/images/85219032/large.jpg"/>
          <p:cNvPicPr>
            <a:picLocks noChangeAspect="1" noChangeArrowheads="1"/>
          </p:cNvPicPr>
          <p:nvPr/>
        </p:nvPicPr>
        <p:blipFill>
          <a:blip r:embed="rId4" cstate="print"/>
          <a:srcRect l="16000" t="10274" r="16499"/>
          <a:stretch>
            <a:fillRect/>
          </a:stretch>
        </p:blipFill>
        <p:spPr bwMode="auto">
          <a:xfrm>
            <a:off x="5929290" y="4357694"/>
            <a:ext cx="3214710" cy="3119436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805405" y="285728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chemeClr val="tx2">
                  <a:lumMod val="40000"/>
                  <a:lumOff val="6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5538" name="Picture 2" descr="http://3.bp.blogspot.com/-y83C0VGbOvQ/UQAXrYVWSAI/AAAAAAAACSM/HsPirsZy3kM/s1600/parejas-de-amor-junto-almar-y-atardec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9264000" cy="6948000"/>
          </a:xfrm>
          <a:prstGeom prst="rect">
            <a:avLst/>
          </a:prstGeom>
          <a:noFill/>
        </p:spPr>
      </p:pic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2500298" y="5786454"/>
            <a:ext cx="29402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lgerian" pitchFamily="82" charset="0"/>
                <a:ea typeface="Calibri" pitchFamily="34" charset="0"/>
                <a:cs typeface="Times New Roman" pitchFamily="18" charset="0"/>
              </a:rPr>
              <a:t>llegará el amor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lgerian" pitchFamily="82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806197" y="6215082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http://4.bp.blogspot.com/-BDhqQYMcDfs/TcFVvl5FMEI/AAAAAAAAAJg/-ipFcfORoYQ/s1600/hermosos_paisajes.jpg"/>
          <p:cNvPicPr>
            <a:picLocks noChangeAspect="1" noChangeArrowheads="1"/>
          </p:cNvPicPr>
          <p:nvPr/>
        </p:nvPicPr>
        <p:blipFill>
          <a:blip r:embed="rId2" cstate="print"/>
          <a:srcRect l="2081" t="3284" r="2173" b="3649"/>
          <a:stretch>
            <a:fillRect/>
          </a:stretch>
        </p:blipFill>
        <p:spPr bwMode="auto">
          <a:xfrm>
            <a:off x="-207528" y="-54000"/>
            <a:ext cx="9448940" cy="6984000"/>
          </a:xfrm>
          <a:prstGeom prst="rect">
            <a:avLst/>
          </a:prstGeom>
          <a:noFill/>
        </p:spPr>
      </p:pic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1357290" y="5786454"/>
            <a:ext cx="59490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latin typeface="Algerian" pitchFamily="82" charset="0"/>
                <a:ea typeface="Calibri" pitchFamily="34" charset="0"/>
                <a:cs typeface="Times New Roman" pitchFamily="18" charset="0"/>
              </a:rPr>
              <a:t>pensando que  la soledad se acabó 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20000"/>
                  <a:lumOff val="80000"/>
                </a:schemeClr>
              </a:solidFill>
              <a:effectLst/>
              <a:latin typeface="Algerian" pitchFamily="82" charset="0"/>
              <a:cs typeface="Arial" pitchFamily="34" charset="0"/>
            </a:endParaRPr>
          </a:p>
        </p:txBody>
      </p:sp>
      <p:pic>
        <p:nvPicPr>
          <p:cNvPr id="6" name="Picture 2" descr="http://3.bp.blogspot.com/-UMV8h7nRLQI/USZVv1AHwmI/AAAAAAAAC1c/q39UbslogXc/s1600/fotos-de-amor-puesta-de-sol-sonriendo.jpg"/>
          <p:cNvPicPr>
            <a:picLocks noChangeAspect="1" noChangeArrowheads="1"/>
          </p:cNvPicPr>
          <p:nvPr/>
        </p:nvPicPr>
        <p:blipFill>
          <a:blip r:embed="rId3" cstate="print"/>
          <a:srcRect l="31012"/>
          <a:stretch>
            <a:fillRect/>
          </a:stretch>
        </p:blipFill>
        <p:spPr bwMode="auto">
          <a:xfrm>
            <a:off x="-285784" y="0"/>
            <a:ext cx="3543252" cy="385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044547" y="6488668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8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veronicawinehouse.files.wordpress.com/2010/08/luna-llena-1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714348" y="6000768"/>
            <a:ext cx="771717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lgerian" pitchFamily="82" charset="0"/>
                <a:ea typeface="Calibri" pitchFamily="34" charset="0"/>
                <a:cs typeface="Times New Roman" pitchFamily="18" charset="0"/>
              </a:rPr>
              <a:t>Si no que gracias a las estrellas y a la luna  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lgerian" pitchFamily="82" charset="0"/>
              <a:cs typeface="Arial" pitchFamily="34" charset="0"/>
            </a:endParaRPr>
          </a:p>
        </p:txBody>
      </p:sp>
      <p:pic>
        <p:nvPicPr>
          <p:cNvPr id="6" name="Picture 2" descr="http://i1205.photobucket.com/albums/bb425/albertoamaris/silueta_contraluz_muj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3240000" cy="3240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69634" name="Picture 2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1571612"/>
            <a:ext cx="762000" cy="1905000"/>
          </a:xfrm>
          <a:prstGeom prst="rect">
            <a:avLst/>
          </a:prstGeom>
          <a:noFill/>
        </p:spPr>
      </p:pic>
      <p:pic>
        <p:nvPicPr>
          <p:cNvPr id="69636" name="Picture 4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3857628"/>
            <a:ext cx="762000" cy="1905000"/>
          </a:xfrm>
          <a:prstGeom prst="rect">
            <a:avLst/>
          </a:prstGeom>
          <a:noFill/>
        </p:spPr>
      </p:pic>
      <p:pic>
        <p:nvPicPr>
          <p:cNvPr id="69638" name="Picture 6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2285992"/>
            <a:ext cx="762000" cy="1905000"/>
          </a:xfrm>
          <a:prstGeom prst="rect">
            <a:avLst/>
          </a:prstGeom>
          <a:noFill/>
        </p:spPr>
      </p:pic>
      <p:pic>
        <p:nvPicPr>
          <p:cNvPr id="69640" name="Picture 8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29520" y="571480"/>
            <a:ext cx="762000" cy="1905000"/>
          </a:xfrm>
          <a:prstGeom prst="rect">
            <a:avLst/>
          </a:prstGeom>
          <a:noFill/>
        </p:spPr>
      </p:pic>
      <p:pic>
        <p:nvPicPr>
          <p:cNvPr id="69642" name="Picture 10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29520" y="3357562"/>
            <a:ext cx="762000" cy="1905000"/>
          </a:xfrm>
          <a:prstGeom prst="rect">
            <a:avLst/>
          </a:prstGeom>
          <a:noFill/>
        </p:spPr>
      </p:pic>
      <p:pic>
        <p:nvPicPr>
          <p:cNvPr id="69644" name="Picture 12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4214818"/>
            <a:ext cx="762000" cy="1905000"/>
          </a:xfrm>
          <a:prstGeom prst="rect">
            <a:avLst/>
          </a:prstGeom>
          <a:noFill/>
        </p:spPr>
      </p:pic>
      <p:pic>
        <p:nvPicPr>
          <p:cNvPr id="69646" name="Picture 14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64" y="4953000"/>
            <a:ext cx="762000" cy="1905000"/>
          </a:xfrm>
          <a:prstGeom prst="rect">
            <a:avLst/>
          </a:prstGeom>
          <a:noFill/>
        </p:spPr>
      </p:pic>
      <p:pic>
        <p:nvPicPr>
          <p:cNvPr id="69648" name="Picture 16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5214950"/>
            <a:ext cx="762000" cy="1905000"/>
          </a:xfrm>
          <a:prstGeom prst="rect">
            <a:avLst/>
          </a:prstGeom>
          <a:noFill/>
        </p:spPr>
      </p:pic>
      <p:pic>
        <p:nvPicPr>
          <p:cNvPr id="69650" name="Picture 18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5286388"/>
            <a:ext cx="762000" cy="1905000"/>
          </a:xfrm>
          <a:prstGeom prst="rect">
            <a:avLst/>
          </a:prstGeom>
          <a:noFill/>
        </p:spPr>
      </p:pic>
      <p:pic>
        <p:nvPicPr>
          <p:cNvPr id="69652" name="Picture 20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857232"/>
            <a:ext cx="762000" cy="1905000"/>
          </a:xfrm>
          <a:prstGeom prst="rect">
            <a:avLst/>
          </a:prstGeom>
          <a:noFill/>
        </p:spPr>
      </p:pic>
      <p:pic>
        <p:nvPicPr>
          <p:cNvPr id="69654" name="Picture 22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0"/>
            <a:ext cx="762000" cy="1905000"/>
          </a:xfrm>
          <a:prstGeom prst="rect">
            <a:avLst/>
          </a:prstGeom>
          <a:noFill/>
        </p:spPr>
      </p:pic>
      <p:pic>
        <p:nvPicPr>
          <p:cNvPr id="69656" name="Picture 24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4953000"/>
            <a:ext cx="762000" cy="1905000"/>
          </a:xfrm>
          <a:prstGeom prst="rect">
            <a:avLst/>
          </a:prstGeom>
          <a:noFill/>
        </p:spPr>
      </p:pic>
      <p:pic>
        <p:nvPicPr>
          <p:cNvPr id="69658" name="Picture 26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9454" y="1000108"/>
            <a:ext cx="762000" cy="1905000"/>
          </a:xfrm>
          <a:prstGeom prst="rect">
            <a:avLst/>
          </a:prstGeom>
          <a:noFill/>
        </p:spPr>
      </p:pic>
      <p:pic>
        <p:nvPicPr>
          <p:cNvPr id="69660" name="Picture 28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5214950"/>
            <a:ext cx="762000" cy="1905000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591091" y="285728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s://scontent-a-mad.xx.fbcdn.net/hphotos-prn1/t1.0-9/10300638_888420847840965_7487717950298131901_n.jpg"/>
          <p:cNvPicPr>
            <a:picLocks noChangeAspect="1" noChangeArrowheads="1"/>
          </p:cNvPicPr>
          <p:nvPr/>
        </p:nvPicPr>
        <p:blipFill>
          <a:blip r:embed="rId2" cstate="print"/>
          <a:srcRect l="8204" r="3454" b="7941"/>
          <a:stretch>
            <a:fillRect/>
          </a:stretch>
        </p:blipFill>
        <p:spPr bwMode="auto">
          <a:xfrm>
            <a:off x="0" y="-90000"/>
            <a:ext cx="10053108" cy="6984000"/>
          </a:xfrm>
          <a:prstGeom prst="rect">
            <a:avLst/>
          </a:prstGeom>
          <a:noFill/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1785918" y="5929330"/>
            <a:ext cx="623760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lgerian" pitchFamily="82" charset="0"/>
                <a:ea typeface="Calibri" pitchFamily="34" charset="0"/>
                <a:cs typeface="Times New Roman" pitchFamily="18" charset="0"/>
              </a:rPr>
              <a:t>hoy encontré el valor de la amistad 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lgerian" pitchFamily="82" charset="0"/>
              <a:cs typeface="Arial" pitchFamily="34" charset="0"/>
            </a:endParaRPr>
          </a:p>
        </p:txBody>
      </p:sp>
      <p:pic>
        <p:nvPicPr>
          <p:cNvPr id="6" name="Picture 4" descr="http://www.amorypoesia.es/imagenes/juanramonjimenez/balada_mujerenelpino.jpg"/>
          <p:cNvPicPr>
            <a:picLocks noChangeAspect="1" noChangeArrowheads="1"/>
          </p:cNvPicPr>
          <p:nvPr/>
        </p:nvPicPr>
        <p:blipFill>
          <a:blip r:embed="rId3" cstate="print"/>
          <a:srcRect l="24361" t="15690" r="30762"/>
          <a:stretch>
            <a:fillRect/>
          </a:stretch>
        </p:blipFill>
        <p:spPr bwMode="auto">
          <a:xfrm>
            <a:off x="4357686" y="2786058"/>
            <a:ext cx="1476384" cy="2232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662529" y="214290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FFF00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FFF00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FFF00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FFF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5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5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39938" name="Picture 2" descr="http://www.quieroimagenes.com/i/gif-de-luna-llena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357166"/>
            <a:ext cx="6354468" cy="590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2.bp.blogspot.com/-O4yjB7Wg-w0/UKQzTsGR6AI/AAAAAAAAAQs/H9b7wSdWyh4/s400/46247_4751851597305_632458270_n.jpg"/>
          <p:cNvPicPr>
            <a:picLocks noChangeAspect="1" noChangeArrowheads="1"/>
          </p:cNvPicPr>
          <p:nvPr/>
        </p:nvPicPr>
        <p:blipFill>
          <a:blip r:embed="rId3" cstate="print"/>
          <a:srcRect l="20885" t="15383" r="16456"/>
          <a:stretch>
            <a:fillRect/>
          </a:stretch>
        </p:blipFill>
        <p:spPr bwMode="auto">
          <a:xfrm>
            <a:off x="0" y="3571876"/>
            <a:ext cx="2873492" cy="392962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71472" y="428604"/>
            <a:ext cx="38667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y de que no estoy sola </a:t>
            </a:r>
            <a:endParaRPr lang="es-ES_tradnl" sz="2400" dirty="0">
              <a:solidFill>
                <a:schemeClr val="tx2">
                  <a:lumMod val="20000"/>
                  <a:lumOff val="80000"/>
                </a:schemeClr>
              </a:solidFill>
              <a:latin typeface="Algeria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663321" y="6143644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chemeClr val="tx2">
                  <a:lumMod val="40000"/>
                  <a:lumOff val="6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22" name="Picture 2" descr="http://2.bp.blogspot.com/-4n6PEWHOWFE/ToM_fdJYAvI/AAAAAAAACmc/b7hDonUgeGU/s1600/DSC_74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000" cy="6858000"/>
          </a:xfrm>
          <a:prstGeom prst="rect">
            <a:avLst/>
          </a:prstGeom>
          <a:noFill/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142976" y="6000768"/>
            <a:ext cx="706475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lgerian" pitchFamily="82" charset="0"/>
                <a:ea typeface="Calibri" pitchFamily="34" charset="0"/>
                <a:cs typeface="Times New Roman" pitchFamily="18" charset="0"/>
              </a:rPr>
              <a:t>que siempre están ahí para acompañarme 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lgerian" pitchFamily="82" charset="0"/>
              <a:cs typeface="Arial" pitchFamily="34" charset="0"/>
            </a:endParaRPr>
          </a:p>
        </p:txBody>
      </p:sp>
      <p:pic>
        <p:nvPicPr>
          <p:cNvPr id="72706" name="Picture 2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1000108"/>
            <a:ext cx="762000" cy="1905000"/>
          </a:xfrm>
          <a:prstGeom prst="rect">
            <a:avLst/>
          </a:prstGeom>
          <a:noFill/>
        </p:spPr>
      </p:pic>
      <p:pic>
        <p:nvPicPr>
          <p:cNvPr id="72708" name="Picture 4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819370">
            <a:off x="8001024" y="785794"/>
            <a:ext cx="762000" cy="1905000"/>
          </a:xfrm>
          <a:prstGeom prst="rect">
            <a:avLst/>
          </a:prstGeom>
          <a:noFill/>
        </p:spPr>
      </p:pic>
      <p:pic>
        <p:nvPicPr>
          <p:cNvPr id="72710" name="Picture 6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573490">
            <a:off x="4143372" y="2214554"/>
            <a:ext cx="762000" cy="1905000"/>
          </a:xfrm>
          <a:prstGeom prst="rect">
            <a:avLst/>
          </a:prstGeom>
          <a:noFill/>
        </p:spPr>
      </p:pic>
      <p:pic>
        <p:nvPicPr>
          <p:cNvPr id="72712" name="Picture 8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555887">
            <a:off x="6500826" y="2285992"/>
            <a:ext cx="762000" cy="1905000"/>
          </a:xfrm>
          <a:prstGeom prst="rect">
            <a:avLst/>
          </a:prstGeom>
          <a:noFill/>
        </p:spPr>
      </p:pic>
      <p:pic>
        <p:nvPicPr>
          <p:cNvPr id="72714" name="Picture 10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71175">
            <a:off x="1643042" y="2786058"/>
            <a:ext cx="762000" cy="1905000"/>
          </a:xfrm>
          <a:prstGeom prst="rect">
            <a:avLst/>
          </a:prstGeom>
          <a:noFill/>
        </p:spPr>
      </p:pic>
      <p:pic>
        <p:nvPicPr>
          <p:cNvPr id="72716" name="Picture 12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285728"/>
            <a:ext cx="762000" cy="1905000"/>
          </a:xfrm>
          <a:prstGeom prst="rect">
            <a:avLst/>
          </a:prstGeom>
          <a:noFill/>
        </p:spPr>
      </p:pic>
      <p:pic>
        <p:nvPicPr>
          <p:cNvPr id="72718" name="Picture 14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978663">
            <a:off x="857224" y="642918"/>
            <a:ext cx="762000" cy="1905000"/>
          </a:xfrm>
          <a:prstGeom prst="rect">
            <a:avLst/>
          </a:prstGeom>
          <a:noFill/>
        </p:spPr>
      </p:pic>
      <p:pic>
        <p:nvPicPr>
          <p:cNvPr id="72720" name="Picture 16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72940">
            <a:off x="3214678" y="500042"/>
            <a:ext cx="762000" cy="1905000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733967" y="357166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rewalls.com/images/201111/reWalls.com_545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2438" cy="6876000"/>
          </a:xfrm>
          <a:prstGeom prst="rect">
            <a:avLst/>
          </a:prstGeom>
          <a:noFill/>
        </p:spPr>
      </p:pic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785918" y="5857892"/>
            <a:ext cx="552266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lgerian" pitchFamily="82" charset="0"/>
                <a:ea typeface="Calibri" pitchFamily="34" charset="0"/>
                <a:cs typeface="Times New Roman" pitchFamily="18" charset="0"/>
              </a:rPr>
              <a:t>en esta inmensa noche eterna….. 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lgerian" pitchFamily="82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786578" y="6357958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27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27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27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4" descr="http://oasisdeisa.files.wordpress.com/2012/10/noche-estrellada.jpg"/>
          <p:cNvPicPr>
            <a:picLocks noChangeAspect="1" noChangeArrowheads="1"/>
          </p:cNvPicPr>
          <p:nvPr/>
        </p:nvPicPr>
        <p:blipFill>
          <a:blip r:embed="rId2" cstate="print"/>
          <a:srcRect b="5328"/>
          <a:stretch>
            <a:fillRect/>
          </a:stretch>
        </p:blipFill>
        <p:spPr bwMode="auto">
          <a:xfrm>
            <a:off x="785786" y="1214422"/>
            <a:ext cx="7620000" cy="5076848"/>
          </a:xfrm>
          <a:prstGeom prst="rect">
            <a:avLst/>
          </a:prstGeom>
          <a:noFill/>
        </p:spPr>
      </p:pic>
      <p:pic>
        <p:nvPicPr>
          <p:cNvPr id="5" name="Picture 2" descr="http://sp5.fotolog.com/photo/53/58/127/paolinchis/1259872484037_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2428868"/>
            <a:ext cx="3486150" cy="47625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663321" y="6286520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chemeClr val="tx2">
                  <a:lumMod val="40000"/>
                  <a:lumOff val="6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Ciencia Ficción, Paisajes"/>
          <p:cNvPicPr>
            <a:picLocks noChangeAspect="1" noChangeArrowheads="1"/>
          </p:cNvPicPr>
          <p:nvPr/>
        </p:nvPicPr>
        <p:blipFill>
          <a:blip r:embed="rId2" cstate="print"/>
          <a:srcRect b="11450"/>
          <a:stretch>
            <a:fillRect/>
          </a:stretch>
        </p:blipFill>
        <p:spPr bwMode="auto">
          <a:xfrm>
            <a:off x="0" y="0"/>
            <a:ext cx="9293631" cy="6876000"/>
          </a:xfrm>
          <a:prstGeom prst="rect">
            <a:avLst/>
          </a:prstGeom>
          <a:noFill/>
        </p:spPr>
      </p:pic>
      <p:pic>
        <p:nvPicPr>
          <p:cNvPr id="5" name="Picture 2" descr="http://imagenes.4ever.eu/data/674xX/personas/silueta-de-mujer,-puesta-del-sol-163380.jpg"/>
          <p:cNvPicPr>
            <a:picLocks noChangeAspect="1" noChangeArrowheads="1"/>
          </p:cNvPicPr>
          <p:nvPr/>
        </p:nvPicPr>
        <p:blipFill>
          <a:blip r:embed="rId3" cstate="print"/>
          <a:srcRect l="35788" r="28423" b="30127"/>
          <a:stretch>
            <a:fillRect/>
          </a:stretch>
        </p:blipFill>
        <p:spPr bwMode="auto">
          <a:xfrm>
            <a:off x="4429124" y="3500438"/>
            <a:ext cx="2928958" cy="35718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91091" y="6286520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298" name="Picture 2" descr="http://1.bp.blogspot.com/-tMEDWgJY_FY/TbMTzS6HsZI/AAAAAAAAAD0/tlclCgbi8Lo/s1600/1205237-luna+lle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3999" cy="6876000"/>
          </a:xfrm>
          <a:prstGeom prst="rect">
            <a:avLst/>
          </a:prstGeom>
          <a:noFill/>
        </p:spPr>
      </p:pic>
      <p:pic>
        <p:nvPicPr>
          <p:cNvPr id="5" name="Picture 4" descr="http://media.uccdn.com/images/4/1/5/img_ideas_para_una_luna_de_miel_sensual_5514_orig.jpg"/>
          <p:cNvPicPr>
            <a:picLocks noChangeAspect="1" noChangeArrowheads="1"/>
          </p:cNvPicPr>
          <p:nvPr/>
        </p:nvPicPr>
        <p:blipFill>
          <a:blip r:embed="rId3" cstate="print"/>
          <a:srcRect l="9472" r="21067" b="13722"/>
          <a:stretch>
            <a:fillRect/>
          </a:stretch>
        </p:blipFill>
        <p:spPr bwMode="auto">
          <a:xfrm>
            <a:off x="1500166" y="2500306"/>
            <a:ext cx="2802148" cy="35719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6734759" y="6215082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FC000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FC000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FC000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FC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http://api.ning.com/files/C9RBQiqUMo*Q1OP75TlVF1vpPaur4xXb3tf*hhXh*sPemIf9Et03sUo1yGEbmwAtcWY*AS*TovzI2mQW2lRQyXglzCBsZ4y8/Azulesa223675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9494" cy="6876000"/>
          </a:xfrm>
          <a:prstGeom prst="rect">
            <a:avLst/>
          </a:prstGeom>
          <a:noFill/>
        </p:spPr>
      </p:pic>
      <p:pic>
        <p:nvPicPr>
          <p:cNvPr id="5" name="Picture 2" descr="http://fc00.deviantart.net/fs71/i/2012/058/e/b/en_la_ultima_luna_llena_by_marazul45-d4r5j9k.jpg"/>
          <p:cNvPicPr>
            <a:picLocks noChangeAspect="1" noChangeArrowheads="1"/>
          </p:cNvPicPr>
          <p:nvPr/>
        </p:nvPicPr>
        <p:blipFill>
          <a:blip r:embed="rId3" cstate="print"/>
          <a:srcRect t="17559"/>
          <a:stretch>
            <a:fillRect/>
          </a:stretch>
        </p:blipFill>
        <p:spPr bwMode="auto">
          <a:xfrm>
            <a:off x="3097737" y="4071942"/>
            <a:ext cx="6046263" cy="331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33967" y="285728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chemeClr val="tx2">
                  <a:lumMod val="40000"/>
                  <a:lumOff val="6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1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40962" name="Picture 2" descr="http://img1.wikia.nocookie.net/__cb20070628205342/da.uncyclopedia/images/9/9e/Moon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710000"/>
            <a:ext cx="7823693" cy="514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14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978663">
            <a:off x="857224" y="642918"/>
            <a:ext cx="762000" cy="1905000"/>
          </a:xfrm>
          <a:prstGeom prst="rect">
            <a:avLst/>
          </a:prstGeom>
          <a:noFill/>
        </p:spPr>
      </p:pic>
      <p:pic>
        <p:nvPicPr>
          <p:cNvPr id="6" name="Picture 14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978663">
            <a:off x="6677673" y="640598"/>
            <a:ext cx="762000" cy="1905000"/>
          </a:xfrm>
          <a:prstGeom prst="rect">
            <a:avLst/>
          </a:prstGeom>
          <a:noFill/>
        </p:spPr>
      </p:pic>
      <p:pic>
        <p:nvPicPr>
          <p:cNvPr id="7" name="Picture 14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95960">
            <a:off x="3034336" y="997788"/>
            <a:ext cx="762000" cy="1905000"/>
          </a:xfrm>
          <a:prstGeom prst="rect">
            <a:avLst/>
          </a:prstGeom>
          <a:noFill/>
        </p:spPr>
      </p:pic>
      <p:pic>
        <p:nvPicPr>
          <p:cNvPr id="8" name="Picture 14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65845">
            <a:off x="4625747" y="614220"/>
            <a:ext cx="762000" cy="1905000"/>
          </a:xfrm>
          <a:prstGeom prst="rect">
            <a:avLst/>
          </a:prstGeom>
          <a:noFill/>
        </p:spPr>
      </p:pic>
      <p:pic>
        <p:nvPicPr>
          <p:cNvPr id="9" name="Picture 14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032170">
            <a:off x="2462833" y="640599"/>
            <a:ext cx="762000" cy="1905000"/>
          </a:xfrm>
          <a:prstGeom prst="rect">
            <a:avLst/>
          </a:prstGeom>
          <a:noFill/>
        </p:spPr>
      </p:pic>
      <p:pic>
        <p:nvPicPr>
          <p:cNvPr id="10" name="Picture 14" descr="http://www.gifandgif.es/gifs_animados/Estrellas/Gifs%20Animados%20Estrellas%20(30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978663">
            <a:off x="8177873" y="69118"/>
            <a:ext cx="762000" cy="1905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733967" y="357166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8" name="Picture 4" descr="http://www.fotos.org/galeria/data/900/abstracto-azul-fondos.jpg"/>
          <p:cNvPicPr>
            <a:picLocks noChangeAspect="1" noChangeArrowheads="1"/>
          </p:cNvPicPr>
          <p:nvPr/>
        </p:nvPicPr>
        <p:blipFill>
          <a:blip r:embed="rId2" cstate="print"/>
          <a:srcRect t="5224" b="2961"/>
          <a:stretch>
            <a:fillRect/>
          </a:stretch>
        </p:blipFill>
        <p:spPr bwMode="auto">
          <a:xfrm>
            <a:off x="0" y="0"/>
            <a:ext cx="9189257" cy="6876000"/>
          </a:xfrm>
          <a:prstGeom prst="rect">
            <a:avLst/>
          </a:prstGeom>
          <a:noFill/>
        </p:spPr>
      </p:pic>
      <p:pic>
        <p:nvPicPr>
          <p:cNvPr id="6" name="Picture 4" descr="http://2.bp.blogspot.com/-mfylbZLTEhk/TdhApc5J75I/AAAAAAAAHQk/_0fcj3keM_U/s1600/Once-In-a-Full-Moon.jpg"/>
          <p:cNvPicPr>
            <a:picLocks noChangeAspect="1" noChangeArrowheads="1"/>
          </p:cNvPicPr>
          <p:nvPr/>
        </p:nvPicPr>
        <p:blipFill>
          <a:blip r:embed="rId3" cstate="print"/>
          <a:srcRect b="33750"/>
          <a:stretch>
            <a:fillRect/>
          </a:stretch>
        </p:blipFill>
        <p:spPr bwMode="auto">
          <a:xfrm>
            <a:off x="928662" y="2357430"/>
            <a:ext cx="3962400" cy="378619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591883" y="6215082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chemeClr val="tx2">
                  <a:lumMod val="40000"/>
                  <a:lumOff val="6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7" descr="C:\Users\abuelitos\Downloads\MUJER 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714356"/>
            <a:ext cx="6842552" cy="540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286512" y="6215082"/>
            <a:ext cx="2404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smtClean="0">
                <a:ln w="11430"/>
                <a:solidFill>
                  <a:srgbClr val="FFC000"/>
                </a:solidFill>
                <a:latin typeface="Blackadder ITC" pitchFamily="82" charset="0"/>
              </a:rPr>
              <a:t>Diseño </a:t>
            </a:r>
            <a:r>
              <a:rPr lang="es-ES" spc="150" dirty="0" err="1" smtClean="0">
                <a:ln w="11430"/>
                <a:solidFill>
                  <a:srgbClr val="FFC000"/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rgbClr val="FFC000"/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rgbClr val="FFC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http://st.gdefon.com/wallpapers_original/wallpapers/396655_svet_cvet_goluboj_biryuzovyj_belyj-fon_2560x1600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400" y="0"/>
            <a:ext cx="91584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785794"/>
            <a:ext cx="4572000" cy="532453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None/>
            </a:pPr>
            <a:r>
              <a:rPr lang="es-ES_tradnl" sz="2000" dirty="0" smtClean="0"/>
              <a:t> </a:t>
            </a:r>
            <a:r>
              <a:rPr lang="es-ES_tradnl" sz="2000" dirty="0" smtClean="0">
                <a:solidFill>
                  <a:schemeClr val="tx2"/>
                </a:solidFill>
              </a:rPr>
              <a:t>Noche eterna </a:t>
            </a:r>
          </a:p>
          <a:p>
            <a:pPr>
              <a:buNone/>
            </a:pPr>
            <a:endParaRPr lang="es-ES_tradnl" sz="2000" dirty="0" smtClean="0">
              <a:solidFill>
                <a:schemeClr val="tx2"/>
              </a:solidFill>
            </a:endParaRPr>
          </a:p>
          <a:p>
            <a:pPr>
              <a:buNone/>
            </a:pPr>
            <a:r>
              <a:rPr lang="es-ES_tradnl" sz="2000" dirty="0" smtClean="0">
                <a:solidFill>
                  <a:schemeClr val="tx2"/>
                </a:solidFill>
              </a:rPr>
              <a:t>Noche eterna que con tu oscuridad </a:t>
            </a:r>
          </a:p>
          <a:p>
            <a:pPr>
              <a:buNone/>
            </a:pPr>
            <a:r>
              <a:rPr lang="es-ES_tradnl" sz="2000" dirty="0" smtClean="0">
                <a:solidFill>
                  <a:schemeClr val="tx2"/>
                </a:solidFill>
              </a:rPr>
              <a:t>llenas de una inmensa paz esta soledad </a:t>
            </a:r>
          </a:p>
          <a:p>
            <a:pPr>
              <a:buNone/>
            </a:pPr>
            <a:r>
              <a:rPr lang="es-ES_tradnl" sz="2000" dirty="0" smtClean="0">
                <a:solidFill>
                  <a:schemeClr val="tx2"/>
                </a:solidFill>
              </a:rPr>
              <a:t>que parece estar en una eternidad.  </a:t>
            </a:r>
          </a:p>
          <a:p>
            <a:pPr>
              <a:buNone/>
            </a:pPr>
            <a:endParaRPr lang="es-ES_tradnl" sz="2000" dirty="0" smtClean="0">
              <a:solidFill>
                <a:schemeClr val="tx2"/>
              </a:solidFill>
            </a:endParaRPr>
          </a:p>
          <a:p>
            <a:pPr>
              <a:buNone/>
            </a:pPr>
            <a:r>
              <a:rPr lang="es-ES_tradnl" sz="2000" dirty="0" smtClean="0">
                <a:solidFill>
                  <a:schemeClr val="tx2"/>
                </a:solidFill>
              </a:rPr>
              <a:t>En el silencio, noche eterna </a:t>
            </a:r>
          </a:p>
          <a:p>
            <a:pPr>
              <a:buNone/>
            </a:pPr>
            <a:r>
              <a:rPr lang="es-ES_tradnl" sz="2000" dirty="0" smtClean="0">
                <a:solidFill>
                  <a:schemeClr val="tx2"/>
                </a:solidFill>
              </a:rPr>
              <a:t>se que lo que haces es acompañarme </a:t>
            </a:r>
          </a:p>
          <a:p>
            <a:pPr>
              <a:buNone/>
            </a:pPr>
            <a:r>
              <a:rPr lang="es-ES_tradnl" sz="2000" dirty="0" smtClean="0">
                <a:solidFill>
                  <a:schemeClr val="tx2"/>
                </a:solidFill>
              </a:rPr>
              <a:t>estar conmigo </a:t>
            </a:r>
          </a:p>
          <a:p>
            <a:pPr>
              <a:buNone/>
            </a:pPr>
            <a:r>
              <a:rPr lang="es-ES_tradnl" sz="2000" dirty="0" smtClean="0">
                <a:solidFill>
                  <a:schemeClr val="tx2"/>
                </a:solidFill>
              </a:rPr>
              <a:t>como diciendo  aquí estoy. </a:t>
            </a:r>
          </a:p>
          <a:p>
            <a:pPr>
              <a:buNone/>
            </a:pPr>
            <a:r>
              <a:rPr lang="es-ES_tradnl" sz="2000" dirty="0" smtClean="0">
                <a:solidFill>
                  <a:schemeClr val="tx2"/>
                </a:solidFill>
              </a:rPr>
              <a:t>no estás sola. </a:t>
            </a:r>
          </a:p>
          <a:p>
            <a:pPr>
              <a:buNone/>
            </a:pPr>
            <a:endParaRPr lang="es-ES_tradnl" sz="2000" dirty="0" smtClean="0">
              <a:solidFill>
                <a:schemeClr val="tx2"/>
              </a:solidFill>
            </a:endParaRPr>
          </a:p>
          <a:p>
            <a:pPr>
              <a:buNone/>
            </a:pPr>
            <a:r>
              <a:rPr lang="es-ES_tradnl" sz="2000" dirty="0" smtClean="0">
                <a:solidFill>
                  <a:schemeClr val="tx2"/>
                </a:solidFill>
              </a:rPr>
              <a:t>Soledad nunca ha sido buena amiga  del amor </a:t>
            </a:r>
          </a:p>
          <a:p>
            <a:pPr>
              <a:buNone/>
            </a:pPr>
            <a:r>
              <a:rPr lang="es-ES_tradnl" sz="2000" dirty="0" smtClean="0">
                <a:solidFill>
                  <a:schemeClr val="tx2"/>
                </a:solidFill>
              </a:rPr>
              <a:t>¿cuándo serán uno solo  los dos? </a:t>
            </a:r>
          </a:p>
          <a:p>
            <a:pPr>
              <a:buNone/>
            </a:pPr>
            <a:r>
              <a:rPr lang="es-ES_tradnl" sz="2000" dirty="0" smtClean="0">
                <a:solidFill>
                  <a:schemeClr val="tx2"/>
                </a:solidFill>
              </a:rPr>
              <a:t>para no sentir  esta inmensa soledad  en esta noche que parece eterna. </a:t>
            </a:r>
            <a:endParaRPr lang="es-ES_tradnl" sz="2000" dirty="0">
              <a:solidFill>
                <a:schemeClr val="tx2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806197" y="6143644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chemeClr val="tx2">
                  <a:lumMod val="60000"/>
                  <a:lumOff val="4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5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st.gdefon.com/wallpapers_original/wallpapers/396655_svet_cvet_goluboj_biryuzovyj_belyj-fon_2560x1600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400" y="0"/>
            <a:ext cx="91584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642918"/>
            <a:ext cx="4572000" cy="553997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None/>
            </a:pPr>
            <a:r>
              <a:rPr lang="es-ES_tradnl" sz="2000" dirty="0" smtClean="0">
                <a:solidFill>
                  <a:schemeClr val="tx2"/>
                </a:solidFill>
              </a:rPr>
              <a:t>La Luna triste porque no tiene amor </a:t>
            </a:r>
          </a:p>
          <a:p>
            <a:pPr>
              <a:buNone/>
            </a:pPr>
            <a:r>
              <a:rPr lang="es-ES_tradnl" sz="2000" dirty="0" smtClean="0">
                <a:solidFill>
                  <a:schemeClr val="tx2"/>
                </a:solidFill>
              </a:rPr>
              <a:t>pero  las estrellas  tratan de alegrar su inmensa soledad </a:t>
            </a:r>
          </a:p>
          <a:p>
            <a:pPr>
              <a:buNone/>
            </a:pPr>
            <a:r>
              <a:rPr lang="es-ES_tradnl" sz="2000" dirty="0" smtClean="0">
                <a:solidFill>
                  <a:schemeClr val="tx2"/>
                </a:solidFill>
              </a:rPr>
              <a:t>luna y yo seremos dos amigas  </a:t>
            </a:r>
          </a:p>
          <a:p>
            <a:pPr>
              <a:buNone/>
            </a:pPr>
            <a:r>
              <a:rPr lang="es-ES_tradnl" sz="2000" dirty="0" smtClean="0">
                <a:solidFill>
                  <a:schemeClr val="tx2"/>
                </a:solidFill>
              </a:rPr>
              <a:t>que unidas terminaremos  con esta soledad </a:t>
            </a:r>
          </a:p>
          <a:p>
            <a:pPr>
              <a:buNone/>
            </a:pPr>
            <a:r>
              <a:rPr lang="es-ES_tradnl" sz="2000" dirty="0" smtClean="0">
                <a:solidFill>
                  <a:schemeClr val="tx2"/>
                </a:solidFill>
              </a:rPr>
              <a:t>pensando que un día de estos </a:t>
            </a:r>
          </a:p>
          <a:p>
            <a:pPr>
              <a:buNone/>
            </a:pPr>
            <a:r>
              <a:rPr lang="es-ES_tradnl" sz="2000" dirty="0" smtClean="0">
                <a:solidFill>
                  <a:schemeClr val="tx2"/>
                </a:solidFill>
              </a:rPr>
              <a:t>llegará el amor</a:t>
            </a:r>
          </a:p>
          <a:p>
            <a:pPr>
              <a:buNone/>
            </a:pPr>
            <a:r>
              <a:rPr lang="es-ES_tradnl" sz="2000" dirty="0" smtClean="0">
                <a:solidFill>
                  <a:schemeClr val="tx2"/>
                </a:solidFill>
              </a:rPr>
              <a:t>pensando que  la soledad se acabó.</a:t>
            </a:r>
          </a:p>
          <a:p>
            <a:pPr>
              <a:buNone/>
            </a:pPr>
            <a:endParaRPr lang="es-ES_tradnl" sz="2000" dirty="0" smtClean="0">
              <a:solidFill>
                <a:schemeClr val="tx2"/>
              </a:solidFill>
            </a:endParaRPr>
          </a:p>
          <a:p>
            <a:pPr>
              <a:buNone/>
            </a:pPr>
            <a:r>
              <a:rPr lang="es-ES_tradnl" sz="2000" dirty="0" smtClean="0">
                <a:solidFill>
                  <a:schemeClr val="tx2"/>
                </a:solidFill>
              </a:rPr>
              <a:t> Si no que gracias a las estrellas y a la luna  </a:t>
            </a:r>
          </a:p>
          <a:p>
            <a:pPr>
              <a:buNone/>
            </a:pPr>
            <a:r>
              <a:rPr lang="es-ES_tradnl" sz="2000" dirty="0" smtClean="0">
                <a:solidFill>
                  <a:schemeClr val="tx2"/>
                </a:solidFill>
              </a:rPr>
              <a:t>hoy encontré el valor de la amistad </a:t>
            </a:r>
          </a:p>
          <a:p>
            <a:pPr>
              <a:buNone/>
            </a:pPr>
            <a:r>
              <a:rPr lang="es-ES_tradnl" sz="2000" dirty="0" smtClean="0">
                <a:solidFill>
                  <a:schemeClr val="tx2"/>
                </a:solidFill>
              </a:rPr>
              <a:t>y de que no estoy sola </a:t>
            </a:r>
          </a:p>
          <a:p>
            <a:pPr>
              <a:buNone/>
            </a:pPr>
            <a:r>
              <a:rPr lang="es-ES_tradnl" sz="2000" dirty="0" smtClean="0">
                <a:solidFill>
                  <a:schemeClr val="tx2"/>
                </a:solidFill>
              </a:rPr>
              <a:t>que siempre están ahí para acompañarme </a:t>
            </a:r>
          </a:p>
          <a:p>
            <a:pPr>
              <a:buNone/>
            </a:pPr>
            <a:r>
              <a:rPr lang="es-ES_tradnl" sz="2000" dirty="0" smtClean="0">
                <a:solidFill>
                  <a:schemeClr val="tx2"/>
                </a:solidFill>
              </a:rPr>
              <a:t>en esta inmensa noche eterna…..</a:t>
            </a:r>
          </a:p>
          <a:p>
            <a:pPr>
              <a:buNone/>
            </a:pPr>
            <a:endParaRPr lang="es-ES_tradnl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es-ES_tradnl" dirty="0" smtClean="0"/>
          </a:p>
          <a:p>
            <a:pPr>
              <a:buNone/>
            </a:pPr>
            <a:r>
              <a:rPr lang="es-ES_tradnl" dirty="0" smtClean="0"/>
              <a:t> </a:t>
            </a:r>
          </a:p>
        </p:txBody>
      </p:sp>
      <p:pic>
        <p:nvPicPr>
          <p:cNvPr id="6" name="Picture 6" descr="http://www.amorypoesia.es/imagenes/2009_imagenes_poemas_amor/Lorca_poema_romantico_sol.jpg"/>
          <p:cNvPicPr>
            <a:picLocks noChangeAspect="1" noChangeArrowheads="1"/>
          </p:cNvPicPr>
          <p:nvPr/>
        </p:nvPicPr>
        <p:blipFill>
          <a:blip r:embed="rId3" cstate="print"/>
          <a:srcRect r="9999"/>
          <a:stretch>
            <a:fillRect/>
          </a:stretch>
        </p:blipFill>
        <p:spPr bwMode="auto">
          <a:xfrm>
            <a:off x="5714976" y="3914775"/>
            <a:ext cx="3429024" cy="294322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62529" y="6215082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chemeClr val="tx2">
                  <a:lumMod val="60000"/>
                  <a:lumOff val="4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5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http://st.gdefon.com/wallpapers_original/wallpapers/71456_spokojnyj_neulovimyj_svet_2560x1600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73600" cy="7143776"/>
          </a:xfrm>
          <a:prstGeom prst="rect">
            <a:avLst/>
          </a:prstGeom>
          <a:noFill/>
        </p:spPr>
      </p:pic>
      <p:pic>
        <p:nvPicPr>
          <p:cNvPr id="5" name="Picture 2" descr="http://www.rincondelpoeta.com.ar/poema_neruda18/mujer_mar_luna.jpg"/>
          <p:cNvPicPr>
            <a:picLocks noChangeAspect="1" noChangeArrowheads="1"/>
          </p:cNvPicPr>
          <p:nvPr/>
        </p:nvPicPr>
        <p:blipFill>
          <a:blip r:embed="rId3" cstate="print"/>
          <a:srcRect b="8854"/>
          <a:stretch>
            <a:fillRect/>
          </a:stretch>
        </p:blipFill>
        <p:spPr bwMode="auto">
          <a:xfrm>
            <a:off x="0" y="1142984"/>
            <a:ext cx="5362259" cy="612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s://fbcdn-sphotos-a-a.akamaihd.net/hphotos-ak-frc3/t1.0-9/p526x296/10311987_658673237519405_380861003288051592_n.jpg"/>
          <p:cNvPicPr>
            <a:picLocks noChangeAspect="1" noChangeArrowheads="1"/>
          </p:cNvPicPr>
          <p:nvPr/>
        </p:nvPicPr>
        <p:blipFill>
          <a:blip r:embed="rId4" cstate="print"/>
          <a:srcRect l="8555" t="8789" r="8745" b="41406"/>
          <a:stretch>
            <a:fillRect/>
          </a:stretch>
        </p:blipFill>
        <p:spPr bwMode="auto">
          <a:xfrm>
            <a:off x="4643438" y="357166"/>
            <a:ext cx="4143404" cy="242889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663321" y="6488668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chemeClr val="tx2">
                  <a:lumMod val="40000"/>
                  <a:lumOff val="60000"/>
                </a:schemeClr>
              </a:solidFill>
              <a:latin typeface="Blackadder ITC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429256" y="3857628"/>
            <a:ext cx="3142206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800" spc="150" dirty="0" smtClean="0">
                <a:ln w="11430"/>
                <a:solidFill>
                  <a:schemeClr val="tx2"/>
                </a:solidFill>
                <a:latin typeface="Blackadder ITC" pitchFamily="82" charset="0"/>
              </a:rPr>
              <a:t>Diseño </a:t>
            </a:r>
          </a:p>
          <a:p>
            <a:pPr algn="ctr"/>
            <a:r>
              <a:rPr lang="es-ES" sz="2800" cap="none" spc="150" dirty="0" smtClean="0">
                <a:ln w="11430"/>
                <a:solidFill>
                  <a:schemeClr val="tx2"/>
                </a:solidFill>
                <a:latin typeface="Blackadder ITC" pitchFamily="82" charset="0"/>
              </a:rPr>
              <a:t>María Teresa Espín </a:t>
            </a:r>
          </a:p>
          <a:p>
            <a:pPr algn="ctr"/>
            <a:r>
              <a:rPr lang="es-ES" sz="2800" spc="150" dirty="0" smtClean="0">
                <a:ln w="11430"/>
                <a:solidFill>
                  <a:schemeClr val="tx2"/>
                </a:solidFill>
                <a:latin typeface="Blackadder ITC" pitchFamily="82" charset="0"/>
              </a:rPr>
              <a:t>2014</a:t>
            </a:r>
            <a:endParaRPr lang="es-ES" sz="2800" cap="none" spc="150" dirty="0">
              <a:ln w="11430"/>
              <a:solidFill>
                <a:schemeClr val="tx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845</TotalTime>
  <Words>557</Words>
  <Application>Microsoft Office PowerPoint</Application>
  <PresentationFormat>Presentación en pantalla (4:3)</PresentationFormat>
  <Paragraphs>126</Paragraphs>
  <Slides>36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361</cp:revision>
  <dcterms:created xsi:type="dcterms:W3CDTF">2014-05-09T21:25:38Z</dcterms:created>
  <dcterms:modified xsi:type="dcterms:W3CDTF">2014-05-16T16:51:04Z</dcterms:modified>
</cp:coreProperties>
</file>