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38" r:id="rId3"/>
    <p:sldId id="339" r:id="rId4"/>
    <p:sldId id="264" r:id="rId5"/>
    <p:sldId id="292" r:id="rId6"/>
    <p:sldId id="328" r:id="rId7"/>
    <p:sldId id="329" r:id="rId8"/>
    <p:sldId id="293" r:id="rId9"/>
    <p:sldId id="294" r:id="rId10"/>
    <p:sldId id="330" r:id="rId11"/>
    <p:sldId id="308" r:id="rId12"/>
    <p:sldId id="331" r:id="rId13"/>
    <p:sldId id="332" r:id="rId14"/>
    <p:sldId id="309" r:id="rId15"/>
    <p:sldId id="333" r:id="rId16"/>
    <p:sldId id="310" r:id="rId17"/>
    <p:sldId id="334" r:id="rId18"/>
    <p:sldId id="295" r:id="rId19"/>
    <p:sldId id="312" r:id="rId20"/>
    <p:sldId id="335" r:id="rId21"/>
    <p:sldId id="313" r:id="rId22"/>
    <p:sldId id="314" r:id="rId23"/>
    <p:sldId id="337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2" r:id="rId32"/>
    <p:sldId id="323" r:id="rId33"/>
    <p:sldId id="327" r:id="rId34"/>
    <p:sldId id="261" r:id="rId35"/>
    <p:sldId id="279" r:id="rId36"/>
    <p:sldId id="340" r:id="rId37"/>
    <p:sldId id="341" r:id="rId38"/>
    <p:sldId id="342" r:id="rId3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2GaiGfNOQ7XkBEJj5OE7w==" hashData="T62ah0r9lut+2BpuAvREULZUO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38D06-8882-414C-BA53-E01C1485B7AA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3AC6E-173C-40C0-84B6-6FB8C8AB152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8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9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16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20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33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3AC6E-173C-40C0-84B6-6FB8C8AB1527}" type="slidenum">
              <a:rPr lang="es-ES_tradnl" smtClean="0"/>
              <a:pPr/>
              <a:t>35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EDB9C-2FAE-47F6-B76D-0AFA4C834E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D5B3F-0D64-4109-9625-CA42745F9624}" type="datetimeFigureOut">
              <a:rPr lang="es-ES_tradnl" smtClean="0"/>
              <a:pPr/>
              <a:t>03/12/2012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DB032-5BB9-4224-9B45-91014F130E4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2780D6-F23A-4FD7-ADA6-41C243CF892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0.jpeg"/><Relationship Id="rId7" Type="http://schemas.openxmlformats.org/officeDocument/2006/relationships/hyperlink" Target="http://4.bp.blogspot.com/-hr43u7IWRn8/T_SwjADYIxI/AAAAAAAAAsM/G-5qRc8isSc/s1600/nube7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9.jpeg"/><Relationship Id="rId10" Type="http://schemas.openxmlformats.org/officeDocument/2006/relationships/image" Target="../media/image25.jpeg"/><Relationship Id="rId4" Type="http://schemas.openxmlformats.org/officeDocument/2006/relationships/image" Target="../media/image21.pn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3204.jpg&amp;nombre=en_las_nubes-1024x768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www.fonditos.com/includes/imagen.php?ruta=/wallpapers/1024x768/01611.jpg&amp;nombre=entre_nube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hyperlink" Target="http://www.fonditos.com/includes/imagen.php?ruta=/wallpapers/1024x768/00891.jpg&amp;nombre=cielo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hyperlink" Target="http://www.fonditos.com/includes/imagen.php?ruta=/wallpapers/1024x768/06057.jpg&amp;nombre=bajo_las_nube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gif"/><Relationship Id="rId4" Type="http://schemas.openxmlformats.org/officeDocument/2006/relationships/image" Target="../media/image8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ocuments\NUBES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5602" name="Picture 2" descr="J:\HACER PPS\CHICAS\cid_036101c85466_4751ce00_6348fea9_usuario28ca36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1219200"/>
            <a:ext cx="5638800" cy="56388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HACER PPS\CHICAS\cid_036101c85466_4751ce00_6348fea9_usuario28ca36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26216" y="214290"/>
            <a:ext cx="4917784" cy="51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0962" name="Picture 2" descr="http://aulavirtual.catedra.com.co:8081/editordatadiplomado/0/La_materia/files/nubesanimadas434975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00306"/>
            <a:ext cx="5280000" cy="396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142976" y="4214818"/>
            <a:ext cx="31432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skerville Old Face" pitchFamily="18" charset="0"/>
              </a:rPr>
              <a:t>LAS NUBES</a:t>
            </a:r>
            <a:endParaRPr lang="es-E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15000">
    <p:sndAc>
      <p:stSnd>
        <p:snd r:embed="rId2" name="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ocuments\NUBES\bola-del-cielo-y-nubes_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1026" name="Picture 2" descr="J:\HACER PPS\FIGURAS INFANTILES\w8oigtx3pa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071678"/>
            <a:ext cx="2343150" cy="27146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5643578"/>
            <a:ext cx="70648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0034" y="5857892"/>
            <a:ext cx="80722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skerville Old Face" pitchFamily="18" charset="0"/>
              </a:rPr>
              <a:t>Nubes…., dejadme volar con vosotras</a:t>
            </a:r>
            <a:endParaRPr lang="es-E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ocuments\NUBES\nubes[1]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218" name="Picture 2" descr="J:\HACER PPS\CHICAS\29acea39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143248"/>
            <a:ext cx="3190875" cy="3333750"/>
          </a:xfrm>
          <a:prstGeom prst="rect">
            <a:avLst/>
          </a:prstGeom>
          <a:noFill/>
        </p:spPr>
      </p:pic>
      <p:pic>
        <p:nvPicPr>
          <p:cNvPr id="9220" name="Picture 4" descr="J:\HACER PPS\CHICAS\klz1218750784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85728"/>
            <a:ext cx="3941502" cy="320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9938" name="Picture 2" descr="http://www.revistacactus.com.mx/fotos/lasnub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5728"/>
            <a:ext cx="3976359" cy="2700000"/>
          </a:xfrm>
          <a:prstGeom prst="heart">
            <a:avLst/>
          </a:prstGeom>
          <a:noFill/>
          <a:effectLst>
            <a:softEdge rad="635000"/>
          </a:effectLst>
        </p:spPr>
      </p:pic>
      <p:pic>
        <p:nvPicPr>
          <p:cNvPr id="39948" name="Picture 12" descr="http://www.entrechiquitines.com/ser_mujer/wp-content/uploads/yapb_cache/ojos_ahumados1.b9lhzltyh5444sw0k8ksow8sk.bc67xig3hwgk4kog4so80ssks.th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4143380"/>
            <a:ext cx="3105150" cy="21812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999" y="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57422" y="45005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1518327" y="5657671"/>
            <a:ext cx="57278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 azules, grises, blancas...</a:t>
            </a:r>
            <a:b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</a:b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027" name="Picture 3" descr="J:\HACER PPS\CHICAS\5TZjane10VP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28604"/>
            <a:ext cx="3629025" cy="5467350"/>
          </a:xfrm>
          <a:prstGeom prst="rect">
            <a:avLst/>
          </a:prstGeom>
          <a:noFill/>
        </p:spPr>
      </p:pic>
      <p:pic>
        <p:nvPicPr>
          <p:cNvPr id="10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999" y="-18000"/>
            <a:ext cx="9167999" cy="68760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786454"/>
            <a:ext cx="77153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 de algodón, dulces, suaves...</a:t>
            </a:r>
            <a:endParaRPr lang="es-ES_tradnl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050" name="Picture 2" descr="J:\HACER PPS\CHICAS\2jbl7vr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2786058"/>
            <a:ext cx="2424105" cy="2988000"/>
          </a:xfrm>
          <a:prstGeom prst="rect">
            <a:avLst/>
          </a:prstGeom>
          <a:noFill/>
        </p:spPr>
      </p:pic>
      <p:pic>
        <p:nvPicPr>
          <p:cNvPr id="1026" name="Picture 2" descr="J:\HACER PPS\CHICAS\1r3dk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071546"/>
            <a:ext cx="2432954" cy="453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5857892"/>
            <a:ext cx="5899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 que se deslizan lentamente...</a:t>
            </a:r>
            <a:endParaRPr lang="es-ES_tradnl" sz="3200" dirty="0">
              <a:latin typeface="Baskerville Old Face" pitchFamily="18" charset="0"/>
            </a:endParaRPr>
          </a:p>
        </p:txBody>
      </p:sp>
      <p:pic>
        <p:nvPicPr>
          <p:cNvPr id="4099" name="Picture 3" descr="J:\HACER PPS\CHICAS\ladanzadelange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34432" cy="561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ocuments\NUBES\p_Arena.mar.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28492" y="5286388"/>
            <a:ext cx="685796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 que traen y llevan recuerdos...</a:t>
            </a: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5124" name="Picture 4" descr="C:\Users\abuelitos\Desktop\7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3763696" cy="5328000"/>
          </a:xfrm>
          <a:prstGeom prst="rect">
            <a:avLst/>
          </a:prstGeom>
          <a:noFill/>
        </p:spPr>
      </p:pic>
      <p:pic>
        <p:nvPicPr>
          <p:cNvPr id="7" name="Picture 2" descr="C:\Users\abuelitos\Documents\NUBES\p_Arena.mar.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dodecagon">
            <a:avLst/>
          </a:prstGeom>
          <a:noFill/>
        </p:spPr>
      </p:pic>
      <p:pic>
        <p:nvPicPr>
          <p:cNvPr id="8" name="Picture 2" descr="C:\Users\abuelitos\Documents\NUBES\p_Arena.mar.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dodecagon">
            <a:avLst/>
          </a:prstGeom>
          <a:noFill/>
        </p:spPr>
      </p:pic>
      <p:pic>
        <p:nvPicPr>
          <p:cNvPr id="9" name="Picture 2" descr="C:\Users\abuelitos\Documents\NUBES\p_Arena.mar.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dodecagon">
            <a:avLst/>
          </a:prstGeom>
          <a:noFill/>
        </p:spPr>
      </p:pic>
      <p:pic>
        <p:nvPicPr>
          <p:cNvPr id="10" name="Picture 2" descr="C:\Users\abuelitos\Documents\NUBES\p_Arena.mar.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dodecagon">
            <a:avLst/>
          </a:prstGeom>
          <a:noFill/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0.05326  C 0.081 0.06524  0.102 0.0719  0.124 0.0719  C 0.149 0.0719  0.169 0.06524  0.183 0.05326  L 0.25 0  E" pathEditMode="relative" ptsTypes="">
                                      <p:cBhvr>
                                        <p:cTn id="2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C:\Users\abuelitos\Documents\NUBES\nub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26869" y="571480"/>
            <a:ext cx="423385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nubes, nubes, nubes...</a:t>
            </a:r>
            <a:b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</a:b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6146" name="Picture 2" descr="J:\HACER PPS\CHICAS\8s4MkLuzieCewdx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30000"/>
            <a:ext cx="2957792" cy="4428000"/>
          </a:xfrm>
          <a:prstGeom prst="rect">
            <a:avLst/>
          </a:prstGeom>
          <a:noFill/>
        </p:spPr>
      </p:pic>
      <p:pic>
        <p:nvPicPr>
          <p:cNvPr id="7" name="Picture 2" descr="http://www.revistacactus.com.mx/fotos/lasnub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214290"/>
            <a:ext cx="3976359" cy="2700000"/>
          </a:xfrm>
          <a:prstGeom prst="heart">
            <a:avLst/>
          </a:prstGeom>
          <a:noFill/>
          <a:effectLst>
            <a:softEdge rad="635000"/>
          </a:effectLst>
        </p:spPr>
      </p:pic>
      <p:pic>
        <p:nvPicPr>
          <p:cNvPr id="37890" name="Picture 2" descr="http://1.bp.blogspot.com/-4Eg2WadrKjM/TihkFOoaWQI/AAAAAAAAAWM/rQwtZ9k5ii4/s1600/nub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166"/>
            <a:ext cx="1824000" cy="136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7892" name="Picture 4" descr="http://4.bp.blogspot.com/-hr43u7IWRn8/T_SwjADYIxI/AAAAAAAAAsM/G-5qRc8isSc/s400/nube7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1214422"/>
            <a:ext cx="2063999" cy="154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7894" name="Picture 6" descr="http://nisu.blogia.com/upload/corazon%20de%20nub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57356" y="928670"/>
            <a:ext cx="2571372" cy="2592000"/>
          </a:xfrm>
          <a:prstGeom prst="heart">
            <a:avLst/>
          </a:prstGeom>
          <a:noFill/>
          <a:effectLst>
            <a:softEdge rad="317500"/>
          </a:effectLst>
        </p:spPr>
      </p:pic>
      <p:pic>
        <p:nvPicPr>
          <p:cNvPr id="37896" name="Picture 8" descr="http://2.bp.blogspot.com/-Ae2HoljokYE/TzwWeOkwHZI/AAAAAAAAFs4/FbWMlM4g3d0/s1600/nubes-extra%C3%B1as-amor-air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4810" y="3857628"/>
            <a:ext cx="3041280" cy="237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59045 -0.13518 " pathEditMode="relative" rAng="0" ptsTypes="AA">
                                      <p:cBhvr>
                                        <p:cTn id="3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http://www.fondosok.com/recorte/93f96bebbccbfbbf0ba1a7a49bfca56e/mar-caribeno_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43218" y="6000768"/>
            <a:ext cx="7433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que parecen firmar tu rostro en el cielo,</a:t>
            </a:r>
            <a:endParaRPr lang="es-ES_tradnl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8194" name="Picture 2" descr="J:\HACER PPS\CHICAS\9X1jane6Lk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928934"/>
            <a:ext cx="3425270" cy="3384000"/>
          </a:xfrm>
          <a:prstGeom prst="rect">
            <a:avLst/>
          </a:prstGeom>
          <a:noFill/>
        </p:spPr>
      </p:pic>
      <p:pic>
        <p:nvPicPr>
          <p:cNvPr id="32780" name="Picture 12" descr="http://2.bp.blogspot.com/_EZ16vWYvHHg/S_avdbjMRmI/AAAAAAAANOo/k7v7yiM8Llo/s400/www.FreeAmazingPictures.com-Mujeres-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1071546"/>
            <a:ext cx="2642693" cy="1764000"/>
          </a:xfrm>
          <a:prstGeom prst="parallelogram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C:\Users\abuelitos\Desktop\Fondo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031901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3000372"/>
            <a:ext cx="52864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717782" y="285728"/>
            <a:ext cx="804258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tus ojos azules como el mar, firmes y profundos</a:t>
            </a:r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,</a:t>
            </a:r>
            <a:b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es-ES_tradnl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3074" name="Picture 2" descr="J:\HACER PPS\CHICAS\3-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785794"/>
            <a:ext cx="4467225" cy="42862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429264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tus labios rojos como el fuego, ardientes y sinceros</a:t>
            </a:r>
            <a:endParaRPr lang="es-ES_tradnl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0242" name="Picture 2" descr="J:\HACER PPS\CHICAS\44d85c0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5" y="0"/>
            <a:ext cx="4143375" cy="5600700"/>
          </a:xfrm>
          <a:prstGeom prst="rect">
            <a:avLst/>
          </a:prstGeom>
          <a:noFill/>
        </p:spPr>
      </p:pic>
      <p:pic>
        <p:nvPicPr>
          <p:cNvPr id="31750" name="Picture 6" descr="BRILL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66"/>
            <a:ext cx="4273050" cy="280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www.hotelcostanarejos.com/admin/fck/Image/COSTA%20NAREJOS/065-2010-Mar-Menor-Cloud-Scape-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642918"/>
            <a:ext cx="7714856" cy="54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5786" y="5357826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tu piel rosada como las rosas, frescas y aromáticas,</a:t>
            </a:r>
            <a:endParaRPr lang="es-ES_tradnl" sz="3600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12290" name="Picture 2" descr="J:\HACER PPS\CHICAS\73Vjane8jf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4041" y="1857364"/>
            <a:ext cx="3799959" cy="3564000"/>
          </a:xfrm>
          <a:prstGeom prst="rect">
            <a:avLst/>
          </a:prstGeom>
          <a:noFill/>
        </p:spPr>
      </p:pic>
      <p:pic>
        <p:nvPicPr>
          <p:cNvPr id="33794" name="Picture 2" descr="http://www.abcfotos.com/images/imagenes-barcos-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000240"/>
            <a:ext cx="2094552" cy="230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87118 -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ocuments\NUBES\cielo-de-nubes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28652"/>
            <a:ext cx="10127853" cy="75217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828836"/>
            <a:ext cx="5643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.</a:t>
            </a:r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1476417" y="4857760"/>
            <a:ext cx="584006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tu alma transparente como el agua,</a:t>
            </a:r>
          </a:p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 clara y necesaria.</a:t>
            </a:r>
            <a:endParaRPr lang="es-ES_tradnl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7170" name="Picture 2" descr="J:\HACER PPS\CHICAS\9jdjane70SJ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857364"/>
            <a:ext cx="4252766" cy="37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ocuments\NUBES\nubes-hemosas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5984" y="571480"/>
            <a:ext cx="4007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nubes, nubes, nubes,</a:t>
            </a:r>
            <a:endParaRPr lang="es-ES_tradnl" sz="3600" dirty="0">
              <a:latin typeface="Baskerville Old Face" pitchFamily="18" charset="0"/>
            </a:endParaRPr>
          </a:p>
        </p:txBody>
      </p:sp>
      <p:pic>
        <p:nvPicPr>
          <p:cNvPr id="11266" name="Picture 2" descr="J:\HACER PPS\CHICAS\70a8e79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000372"/>
            <a:ext cx="3048000" cy="3609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http://www.fondosdeescritorio10.com/wp-content/uploads/2010/04/Mar-azul-en-el-horizo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24898" y="5357826"/>
            <a:ext cx="69878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que contemplo en el despejado cielo,</a:t>
            </a: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4338" name="Picture 2" descr="J:\HACER PPS\CHICAS\1519264nz0gcl750n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2808" y="1142984"/>
            <a:ext cx="6021192" cy="52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NUBES\136141_nubes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42976" y="5715016"/>
            <a:ext cx="58160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lugar donde los dioses habitan,</a:t>
            </a:r>
            <a:endParaRPr lang="es-ES_tradnl" sz="3600" dirty="0">
              <a:latin typeface="Baskerville Old Face" pitchFamily="18" charset="0"/>
            </a:endParaRPr>
          </a:p>
        </p:txBody>
      </p:sp>
      <p:pic>
        <p:nvPicPr>
          <p:cNvPr id="13314" name="Picture 2" descr="J:\HACER PPS\CHICAS\524764nvcqh3tezofq8ts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8604"/>
            <a:ext cx="3528000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8674" name="Picture 2" descr="http://2.bp.blogspot.com/_LFGrLYA2dFc/TMRBC0QeMjI/AAAAAAAABbQ/SUrWmq_YK4g/s400/Olimp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0240" y="357166"/>
            <a:ext cx="4883760" cy="367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www.fondosypantallas.com/wp-content/uploads/2009/04/mar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14414" y="4929198"/>
            <a:ext cx="69417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lugar que los hombres contemplan,</a:t>
            </a: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7650" name="Picture 2" descr="J:\HACER PPS\CHICAS\cleopatran20vgr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285860"/>
            <a:ext cx="1116903" cy="4356000"/>
          </a:xfrm>
          <a:prstGeom prst="rect">
            <a:avLst/>
          </a:prstGeom>
          <a:noFill/>
        </p:spPr>
      </p:pic>
      <p:pic>
        <p:nvPicPr>
          <p:cNvPr id="4099" name="Picture 3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714488"/>
            <a:ext cx="1524000" cy="1457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ocuments\NUBES\playa-con-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99061" y="357166"/>
            <a:ext cx="626966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simples mortales con grandes sueños,</a:t>
            </a:r>
            <a:b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</a:br>
            <a:endParaRPr lang="es-ES_tradnl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5362" name="Picture 2" descr="J:\HACER PPS\CHICAS\ac16eb8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7870" y="2357430"/>
            <a:ext cx="4416130" cy="4248000"/>
          </a:xfrm>
          <a:prstGeom prst="rect">
            <a:avLst/>
          </a:prstGeom>
          <a:noFill/>
        </p:spPr>
      </p:pic>
      <p:pic>
        <p:nvPicPr>
          <p:cNvPr id="7" name="Picture 2" descr="J:\HACER PPS\CHICAS\ac16eb8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610000"/>
            <a:ext cx="4416130" cy="4248000"/>
          </a:xfrm>
          <a:prstGeom prst="rect">
            <a:avLst/>
          </a:prstGeom>
          <a:noFill/>
        </p:spPr>
      </p:pic>
      <p:pic>
        <p:nvPicPr>
          <p:cNvPr id="8" name="Picture 2" descr="J:\HACER PPS\CHICAS\ac16eb8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928934"/>
            <a:ext cx="4416130" cy="42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http://www.fondosok.com/recorte/93f96bebbccbfbbf0ba1a7a49bfca56e/mar-caribeno_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5357826"/>
            <a:ext cx="7572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en el cual, yo, ahora, </a:t>
            </a:r>
          </a:p>
          <a:p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sobre la fresca hierba verde</a:t>
            </a:r>
            <a:endParaRPr lang="es-ES_tradnl" sz="3600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28674" name="Picture 2" descr="J:\HACER PPS\CHICAS\cjd546qh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071934" y="0"/>
            <a:ext cx="5072066" cy="5760000"/>
          </a:xfrm>
          <a:prstGeom prst="rect">
            <a:avLst/>
          </a:prstGeom>
          <a:noFill/>
        </p:spPr>
      </p:pic>
      <p:pic>
        <p:nvPicPr>
          <p:cNvPr id="5122" name="Picture 2" descr="J:\HACER PPS\ANIMALES EN MOVIMIENTO\Delfin-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929066"/>
            <a:ext cx="1276350" cy="1171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Fotos Manipuladas, Paisaje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7711" y="5643578"/>
            <a:ext cx="796884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sueño, imaginando como sería poder yacer en ti</a:t>
            </a:r>
            <a:endParaRPr lang="es-ES_tradnl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4578" name="Picture 2" descr="J:\HACER PPS\CHICAS\bwy1256481660t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85926"/>
            <a:ext cx="3800475" cy="380047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J:\HACER PPS\ANIMALES EN MOVIMIENTO\animal027_thum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3357562"/>
            <a:ext cx="1616415" cy="17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0.17118 -0.412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" y="-2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999" y="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592933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4209514" y="5143512"/>
            <a:ext cx="18473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_tradnl" sz="28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15744" y="5929330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12" name="11 Rectángulo"/>
          <p:cNvSpPr/>
          <p:nvPr/>
        </p:nvSpPr>
        <p:spPr>
          <a:xfrm>
            <a:off x="2022473" y="5500702"/>
            <a:ext cx="390683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poder amar sin límites,</a:t>
            </a:r>
            <a:b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</a:br>
            <a:endParaRPr lang="es-ES_tradnl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6386" name="Picture 2" descr="J:\HACER PPS\CHICAS\AKZjane153O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000108"/>
            <a:ext cx="2958454" cy="5184000"/>
          </a:xfrm>
          <a:prstGeom prst="rect">
            <a:avLst/>
          </a:prstGeom>
          <a:noFill/>
        </p:spPr>
      </p:pic>
      <p:pic>
        <p:nvPicPr>
          <p:cNvPr id="23553" name="Picture 1" descr="J:\HACER PPS\CHICOS\0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000108"/>
            <a:ext cx="1213507" cy="38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Ciencia Ficción, Espaci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92357" y="5000636"/>
            <a:ext cx="650690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poder soñar sin una realidad que pisar.</a:t>
            </a:r>
            <a:endParaRPr lang="es-ES_tradnl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3554" name="Picture 2" descr="J:\HACER PPS\CHICAS\bwy1227070631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071546"/>
            <a:ext cx="4000500" cy="49053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NUBES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56921" y="714356"/>
            <a:ext cx="40078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nubes, nubes, nubes,</a:t>
            </a: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9458" name="Picture 2" descr="J:\HACER PPS\CHICAS\b5pkd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357430"/>
            <a:ext cx="3328056" cy="4176000"/>
          </a:xfrm>
          <a:prstGeom prst="rect">
            <a:avLst/>
          </a:prstGeom>
          <a:noFill/>
        </p:spPr>
      </p:pic>
      <p:pic>
        <p:nvPicPr>
          <p:cNvPr id="7" name="Picture 2" descr="http://1.bp.blogspot.com/-4Eg2WadrKjM/TihkFOoaWQI/AAAAAAAAAWM/rQwtZ9k5ii4/s1600/nub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071546"/>
            <a:ext cx="1824000" cy="136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1.bp.blogspot.com/-4Eg2WadrKjM/TihkFOoaWQI/AAAAAAAAAWM/rQwtZ9k5ii4/s1600/nub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428736"/>
            <a:ext cx="1488000" cy="111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1.bp.blogspot.com/-4Eg2WadrKjM/TihkFOoaWQI/AAAAAAAAAWM/rQwtZ9k5ii4/s1600/nub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500174"/>
            <a:ext cx="1536000" cy="115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1.bp.blogspot.com/-4Eg2WadrKjM/TihkFOoaWQI/AAAAAAAAAWM/rQwtZ9k5ii4/s1600/nub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1071546"/>
            <a:ext cx="1824000" cy="136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65458" y="5286388"/>
            <a:ext cx="561403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dejadme ir con vosotras,</a:t>
            </a:r>
            <a:endParaRPr lang="es-ES_tradnl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0482" name="Picture 2" descr="J:\HACER PPS\CHICAS\b3e585b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714356"/>
            <a:ext cx="2304000" cy="46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ocuments\NUBES\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04733" y="5143512"/>
            <a:ext cx="434926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dejadme ver el mundo</a:t>
            </a:r>
          </a:p>
          <a:p>
            <a:pPr algn="ctr"/>
            <a:r>
              <a:rPr lang="es-E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 desde otra perspectiva</a:t>
            </a: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1507" name="Picture 3" descr="J:\HACER PPS\CHICAS\kg0MkLuzieCewNrn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642918"/>
            <a:ext cx="2276455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2587 0.0099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8500" y="5857892"/>
            <a:ext cx="54633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dejadme reposar mi alma,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2530" name="Picture 2" descr="J:\HACER PPS\CHICAS\bwy1218750469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0" y="1643050"/>
            <a:ext cx="3143250" cy="4610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Paisajes, Veran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58722" y="5643578"/>
            <a:ext cx="63273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calmarla con vuestra suavidad,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17410" name="Picture 2" descr="J:\HACER PPS\CHICAS\anim_1_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428736"/>
            <a:ext cx="4371975" cy="4162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107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10822" y="571480"/>
            <a:ext cx="60468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ilusionarla con vuestro color,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7" name="Picture 3" descr="J:\HACER PPS\CHICAS\e8fjane9q8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790000"/>
            <a:ext cx="2700192" cy="40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ocuments\NUBES\boeing-737-sobre-las-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14480" y="5786454"/>
            <a:ext cx="550746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volar por el cielo infinito,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29700" name="Picture 4" descr="J:\HACER PPS\CHICAS\e150e03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166"/>
            <a:ext cx="4238625" cy="3552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14414" y="500042"/>
            <a:ext cx="70248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y así, seguir soñando sin límites,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30724" name="Picture 4" descr="C:\Users\abuelitos\Desktop\DGPCNTTeenzyKaYq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2718000"/>
            <a:ext cx="2926879" cy="41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63889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Fotos Manipuladas, Paisaj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5857892"/>
            <a:ext cx="84196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soñando con el dulce y eterno amor.... 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31746" name="Picture 2" descr="J:\HACER PPS\CHICAS\CWtMkLuzieCew5nZ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143116"/>
            <a:ext cx="3441046" cy="41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999" y="-18000"/>
            <a:ext cx="916799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14678" y="500042"/>
            <a:ext cx="46762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skerville Old Face" pitchFamily="18" charset="0"/>
              </a:rPr>
              <a:t>nubes, nubes, nubes...</a:t>
            </a:r>
            <a:endParaRPr lang="es-ES_tradnl" sz="4000" dirty="0">
              <a:latin typeface="Baskerville Old Face" pitchFamily="18" charset="0"/>
            </a:endParaRPr>
          </a:p>
        </p:txBody>
      </p:sp>
      <p:pic>
        <p:nvPicPr>
          <p:cNvPr id="26626" name="Picture 2" descr="J:\HACER PPS\CHICAS\cbase47adql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1285860"/>
            <a:ext cx="4876800" cy="48768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NUBES\nubes-sobre-la-montana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32770" name="Picture 2" descr="J:\HACER PPS\CHICAS\display_22206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323975"/>
            <a:ext cx="6667500" cy="55340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ANIMALES EN MOVIMIENTO\Mariposa-5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3838" y="2890838"/>
            <a:ext cx="1076325" cy="1076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C:\Users\abuelitos\Documents\NUBES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33794" name="Picture 2" descr="J:\HACER PPS\CHICAS\njFjane19Lxt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24575" y="571480"/>
            <a:ext cx="3019425" cy="5524500"/>
          </a:xfrm>
          <a:prstGeom prst="rect">
            <a:avLst/>
          </a:prstGeom>
          <a:noFill/>
        </p:spPr>
      </p:pic>
      <p:pic>
        <p:nvPicPr>
          <p:cNvPr id="33795" name="Picture 3" descr="J:\HACER PPS\CHICAS\Qmkjane20cUM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785794"/>
            <a:ext cx="3019425" cy="5524500"/>
          </a:xfrm>
          <a:prstGeom prst="rect">
            <a:avLst/>
          </a:prstGeom>
          <a:noFill/>
        </p:spPr>
      </p:pic>
      <p:pic>
        <p:nvPicPr>
          <p:cNvPr id="33796" name="Picture 4" descr="J:\HACER PPS\CHICAS\QVWjane17NLv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357166"/>
            <a:ext cx="3152775" cy="552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08 0.06519 C 0.05503 0.05293 0.05677 0.04115 0.05851 0.02843 C 0.05989 -0.02242 0.06389 -0.06866 0.06701 -0.11882 C 0.0684 -0.14124 0.06771 -0.17037 0.0776 -0.18978 C 0.08924 -0.23717 0.09878 -0.28387 0.11597 -0.32848 C 0.11858 -0.34258 0.12292 -0.34744 0.12864 -0.35969 C 0.13611 -0.37564 0.14149 -0.39274 0.15 -0.40777 C 0.15069 -0.41262 0.15035 -0.41794 0.15208 -0.4221 C 0.1533 -0.42511 0.15677 -0.42534 0.15851 -0.42765 C 0.16024 -0.42996 0.16146 -0.4332 0.16267 -0.4362 C 0.16424 -0.4399 0.16476 -0.44452 0.16701 -0.44753 C 0.16858 -0.44961 0.17118 -0.44915 0.17326 -0.4503 C 0.17621 -0.45192 0.17882 -0.45469 0.18177 -0.45608 C 0.19757 -0.46302 0.21441 -0.46926 0.23073 -0.47296 C 0.26042 -0.48683 0.29392 -0.48382 0.32448 -0.49284 C 0.34687 -0.49954 0.37066 -0.50879 0.39253 -0.51826 C 0.42135 -0.51734 0.45052 -0.5178 0.47969 -0.51549 C 0.48403 -0.51503 0.49253 -0.50994 0.49253 -0.50971 C 0.5033 -0.49561 0.5151 -0.48035 0.52448 -0.4644 C 0.52674 -0.46001 0.52795 -0.45446 0.53073 -0.4503 C 0.53246 -0.44776 0.53542 -0.44707 0.53715 -0.44475 C 0.54479 -0.43458 0.55139 -0.42164 0.55833 -0.41077 C 0.56111 -0.40684 0.56458 -0.40361 0.56701 -0.39945 C 0.57101 -0.39228 0.57292 -0.38303 0.5776 -0.37679 C 0.58177 -0.37101 0.58698 -0.36639 0.58993 -0.35969 C 0.5934 -0.35345 0.59462 -0.34512 0.59878 -0.33981 C 0.61406 -0.31946 0.61111 -0.33865 0.62448 -0.31161 C 0.62726 -0.30583 0.63299 -0.2945 0.63299 -0.29427 C 0.6408 -0.2626 0.6283 -0.31091 0.63924 -0.27762 C 0.64514 -0.25983 0.64358 -0.24041 0.65208 -0.22376 C 0.65469 -0.19464 0.65694 -0.1595 0.66701 -0.13315 C 0.67031 -0.11003 0.66788 -0.12344 0.67552 -0.09339 L 0.67552 -0.09316 C 0.67986 -0.06935 0.68437 -0.046 0.69028 -0.02265 C 0.69566 -0.00093 0.69687 0.02011 0.70955 0.03698 L 0.71371 -0.00555 " pathEditMode="relative" rAng="0" ptsTypes="fffffffffffffffffffffffffffffffFffAA">
                                      <p:cBhvr>
                                        <p:cTn id="6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" y="-2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5.18724E-6 C -0.00573 0.00093 -0.01181 0.00047 -0.01719 0.00301 C -0.01996 0.0044 -0.02083 0.00949 -0.02344 0.01134 C -0.02934 0.01527 -0.03646 0.01457 -0.04271 0.01711 C -0.05764 0.02289 -0.07222 0.02913 -0.08733 0.03399 C -0.1026 0.04763 -0.08733 0.03607 -0.12153 0.04254 C -0.13976 0.04601 -0.1566 0.0578 -0.17448 0.06242 C -0.21042 0.09478 -0.28299 0.08415 -0.31493 0.08508 C -0.36476 0.08854 -0.41424 0.09132 -0.46406 0.0964 C -0.47674 0.09918 -0.48941 0.10264 -0.50226 0.10496 C -0.53194 0.10403 -0.56181 0.10472 -0.59149 0.10218 C -0.60017 0.10149 -0.61424 0.09294 -0.62344 0.09085 C -0.62552 0.08993 -0.62795 0.08924 -0.62986 0.08785 C -0.63437 0.08461 -0.64271 0.07652 -0.64271 0.07652 C -0.6474 0.06705 -0.64514 0.07074 -0.64896 0.0652 " pathEditMode="relative" ptsTypes="ffffffffffffffA">
                                      <p:cBhvr>
                                        <p:cTn id="8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3782E-6 C 0.004 0.02751 -0.00104 0.00278 0.00643 0.02266 C 0.01389 0.04277 0.01945 0.06057 0.03611 0.06796 C 0.04462 0.07559 0.05278 0.07998 0.06164 0.08784 C 0.06372 0.08969 0.06545 0.09339 0.06806 0.09362 C 0.07587 0.09455 0.08368 0.09547 0.0915 0.0964 C 0.09358 0.09732 0.09601 0.09778 0.09792 0.09917 C 0.10243 0.10241 0.11059 0.1105 0.11059 0.1105 C 0.11632 0.12182 0.11841 0.1239 0.1191 0.1417 C 0.11945 0.15303 0.11789 0.16436 0.11702 0.17568 C 0.11684 0.17707 0.11372 0.20412 0.11285 0.20689 C 0.10504 0.2344 0.06528 0.23787 0.04688 0.24087 C 0.03403 0.23995 0.02101 0.24133 0.00851 0.2381 C 0.00556 0.2374 0.00469 0.23162 0.00209 0.22954 C -0.00052 0.22769 -0.00364 0.22769 -0.00642 0.22677 C -0.01805 0.21637 -0.03177 0.20851 -0.04461 0.20111 C -0.06406 0.17591 -0.03541 0.21013 -0.06163 0.18978 C -0.06389 0.18817 -0.06389 0.18331 -0.06597 0.18123 C -0.06771 0.17938 -0.07031 0.17938 -0.07239 0.17846 C -0.07743 0.15788 -0.07014 0.18146 -0.0809 0.16436 C -0.08472 0.15835 -0.0908 0.14055 -0.09357 0.13315 C -0.10052 0.08946 -0.08958 0.15095 -0.10208 0.10495 C -0.10364 0.0994 -0.1033 0.09339 -0.10434 0.08784 C -0.10729 0.07074 -0.11093 0.05432 -0.11284 0.03676 C -0.11215 0.01896 -0.11857 -0.00231 -0.11059 -0.01687 C -0.10555 -0.02612 -0.09323 -0.0171 -0.08507 -0.0141 C -0.07465 -0.01017 -0.06545 0.00671 -0.05955 0.01711 C -0.05486 0.03629 -0.05069 0.05525 -0.04461 0.07374 C -0.04392 0.07582 -0.03628 0.09894 -0.03611 0.09917 C -0.03159 0.10217 -0.02639 0.10171 -0.02135 0.10194 C -0.00139 0.10264 0.01841 0.10194 0.03837 0.10194 " pathEditMode="relative" ptsTypes="ffffffffffffffffffffffffffffffA">
                                      <p:cBhvr>
                                        <p:cTn id="10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http://hastalosjuegos.es/bazinga/wp-content/uploads/2012/07/Las-monta%C3%B1as-se-camuflan-con-nub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42"/>
            <a:ext cx="9184592" cy="59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14348" y="5072074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4000" b="1" i="1" dirty="0"/>
          </a:p>
        </p:txBody>
      </p:sp>
      <p:sp>
        <p:nvSpPr>
          <p:cNvPr id="8" name="7 Rectángulo"/>
          <p:cNvSpPr/>
          <p:nvPr/>
        </p:nvSpPr>
        <p:spPr>
          <a:xfrm>
            <a:off x="500034" y="500042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4400" dirty="0"/>
          </a:p>
        </p:txBody>
      </p:sp>
      <p:sp>
        <p:nvSpPr>
          <p:cNvPr id="9" name="8 Rectángulo"/>
          <p:cNvSpPr/>
          <p:nvPr/>
        </p:nvSpPr>
        <p:spPr>
          <a:xfrm>
            <a:off x="571472" y="1428736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4400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00034" y="2428868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4400" dirty="0">
              <a:solidFill>
                <a:srgbClr val="7030A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715140" y="6143644"/>
            <a:ext cx="1847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ocuments\NUBES\Nubes_Oscuras_1024x768-3805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jeprog.bay.livefilestore.com/y1pjMrHIeDxJLmVTz2FQZJWlsaDNdRlJY5E0yidLM5BOjAoa9fKDENmi1MTpQX3yXP6Tmzq4OvpiGI4_9N-XA_gvg/PARAGUAS%20GIR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638550"/>
            <a:ext cx="2857500" cy="32194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94453" y="357166"/>
            <a:ext cx="595509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skerville Old Face" pitchFamily="18" charset="0"/>
              </a:rPr>
              <a:t>Diseño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skerville Old Face" pitchFamily="18" charset="0"/>
              </a:rPr>
              <a:t>María Teresa Espín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skerville Old Face" pitchFamily="18" charset="0"/>
              </a:rPr>
              <a:t>Imágenes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skerville Old Face" pitchFamily="18" charset="0"/>
              </a:rPr>
              <a:t>Internet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skerville Old Face" pitchFamily="18" charset="0"/>
              </a:rPr>
              <a:t>2012</a:t>
            </a:r>
            <a:endParaRPr lang="es-ES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258</Words>
  <Application>Microsoft Office PowerPoint</Application>
  <PresentationFormat>Presentación en pantalla (4:3)</PresentationFormat>
  <Paragraphs>75</Paragraphs>
  <Slides>37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451</cp:revision>
  <dcterms:created xsi:type="dcterms:W3CDTF">2012-07-12T21:32:48Z</dcterms:created>
  <dcterms:modified xsi:type="dcterms:W3CDTF">2012-12-03T15:44:37Z</dcterms:modified>
</cp:coreProperties>
</file>