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23" r:id="rId3"/>
    <p:sldId id="312" r:id="rId4"/>
    <p:sldId id="313" r:id="rId5"/>
    <p:sldId id="342" r:id="rId6"/>
    <p:sldId id="257" r:id="rId7"/>
    <p:sldId id="314" r:id="rId8"/>
    <p:sldId id="343" r:id="rId9"/>
    <p:sldId id="316" r:id="rId10"/>
    <p:sldId id="348" r:id="rId11"/>
    <p:sldId id="259" r:id="rId12"/>
    <p:sldId id="262" r:id="rId13"/>
    <p:sldId id="318" r:id="rId14"/>
    <p:sldId id="319" r:id="rId15"/>
    <p:sldId id="320" r:id="rId16"/>
    <p:sldId id="321" r:id="rId17"/>
    <p:sldId id="324" r:id="rId18"/>
    <p:sldId id="326" r:id="rId19"/>
    <p:sldId id="327" r:id="rId20"/>
    <p:sldId id="328" r:id="rId21"/>
    <p:sldId id="329" r:id="rId22"/>
    <p:sldId id="330" r:id="rId23"/>
    <p:sldId id="332" r:id="rId24"/>
    <p:sldId id="333" r:id="rId25"/>
    <p:sldId id="336" r:id="rId26"/>
    <p:sldId id="338" r:id="rId27"/>
    <p:sldId id="339" r:id="rId28"/>
    <p:sldId id="337" r:id="rId29"/>
    <p:sldId id="334" r:id="rId30"/>
    <p:sldId id="331" r:id="rId31"/>
    <p:sldId id="358" r:id="rId32"/>
    <p:sldId id="361" r:id="rId33"/>
    <p:sldId id="364" r:id="rId34"/>
    <p:sldId id="365" r:id="rId35"/>
    <p:sldId id="367" r:id="rId36"/>
    <p:sldId id="368" r:id="rId37"/>
  </p:sldIdLst>
  <p:sldSz cx="9144000" cy="6858000" type="screen4x3"/>
  <p:notesSz cx="6858000" cy="9144000"/>
  <p:embeddedFontLst>
    <p:embeddedFont>
      <p:font typeface="Calibri" pitchFamily="34" charset="0"/>
      <p:regular r:id="rId39"/>
      <p:bold r:id="rId40"/>
      <p:italic r:id="rId41"/>
      <p:boldItalic r:id="rId42"/>
    </p:embeddedFont>
    <p:embeddedFont>
      <p:font typeface="Algerian" pitchFamily="82" charset="0"/>
      <p:regular r:id="rId43"/>
    </p:embeddedFont>
    <p:embeddedFont>
      <p:font typeface="Arial Black" pitchFamily="34" charset="0"/>
      <p:bold r:id="rId44"/>
    </p:embeddedFont>
    <p:embeddedFont>
      <p:font typeface="Bauhaus 93" pitchFamily="82" charset="0"/>
      <p:regular r:id="rId45"/>
    </p:embeddedFont>
    <p:embeddedFont>
      <p:font typeface="Berlin Sans FB Demi" pitchFamily="34" charset="0"/>
      <p:bold r:id="rId46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9K+qAWRttVcLR6FNBYMMw==" hashData="OHXpDnJky8tY+jHK9NyAhmJLQ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2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4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5.fntdata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EC11F-8533-4C3E-88FC-8784D1996DC3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3007A-834C-4A00-9620-D2C4D789BB0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4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6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7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9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14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15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16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17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18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19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20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21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26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27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29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30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31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32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33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F3007A-834C-4A00-9620-D2C4D789BB0E}" type="slidenum">
              <a:rPr lang="es-ES_tradnl" smtClean="0"/>
              <a:pPr/>
              <a:t>34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  <p:transition spd="med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25F86-3BB3-47A3-939D-B986771DE6B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6BB81-2392-4853-B00E-09FC9116521C}" type="datetimeFigureOut">
              <a:rPr lang="es-ES_tradnl" smtClean="0"/>
              <a:pPr/>
              <a:t>07/03/2013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89CF1-BFE7-41F5-B9B2-7DB6948B0EE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C55F722-4499-4717-AE63-41FC06AFFC8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29.gif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gif"/><Relationship Id="rId4" Type="http://schemas.openxmlformats.org/officeDocument/2006/relationships/image" Target="../media/image5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6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http://www.fondosypantallas.com/wp-content/uploads/2009/01/ph-1129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43106" y="0"/>
            <a:ext cx="11811000" cy="78676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02737" y="2967335"/>
            <a:ext cx="373852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6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lgerian" pitchFamily="82" charset="0"/>
              </a:rPr>
              <a:t>LA NOCHE</a:t>
            </a:r>
            <a:endParaRPr lang="es-ES" sz="6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slow" advTm="5000">
    <p:randomBar dir="vert"/>
    <p:sndAc>
      <p:stSnd>
        <p:snd r:embed="rId2" name="FRANCK POURCEL-CUAND TU NO ESTAS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http://www.elmensajerodiario.com.ar/fotografias/5128_san-telmo-de-noche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560000" cy="79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18213" y="5286388"/>
            <a:ext cx="3821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Algerian" pitchFamily="82" charset="0"/>
              </a:rPr>
              <a:t>Hoy llora la noche</a:t>
            </a:r>
            <a:endParaRPr lang="es-ES_tradnl" sz="2400" dirty="0">
              <a:solidFill>
                <a:schemeClr val="accent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6" name="Picture 2" descr="http://1.bp.blogspot.com/_GBFHXwMVb0w/TNS7WobxlcI/AAAAAAAAAM4/wWqD_Fs1UvQ/s1600/noche+oscur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928934"/>
            <a:ext cx="3310560" cy="273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http://loscuatroelementos.files.wordpress.com/2009/03/noche-lunas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925050" cy="7429500"/>
          </a:xfrm>
          <a:prstGeom prst="rect">
            <a:avLst/>
          </a:prstGeom>
          <a:noFill/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300" b="1" i="1" u="none" strike="noStrike" cap="none" normalizeH="0" baseline="0" dirty="0" smtClean="0">
                <a:ln>
                  <a:noFill/>
                </a:ln>
                <a:solidFill>
                  <a:srgbClr val="3C3C3C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porque no la tengo,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300" b="1" i="1" u="none" strike="noStrike" cap="none" normalizeH="0" baseline="0" dirty="0" smtClean="0">
                <a:ln>
                  <a:noFill/>
                </a:ln>
                <a:solidFill>
                  <a:srgbClr val="3C3C3C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porque no la tengo,</a:t>
            </a:r>
            <a:endParaRPr kumimoji="0" lang="es-ES_tradn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541461" y="6000768"/>
            <a:ext cx="39132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Porqué  no  la  tengo,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www.fonditos.com/includes/imagen.php?ruta=/wallpapers/1024x768/04341.jpg&amp;nombre=niagara_de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59594" y="500042"/>
            <a:ext cx="5198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porque  se  ha  negado 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6" name="Picture 2" descr="http://www.fonditos.com/includes/imagen.php?ruta=/wallpapers/1024x768/04341.jpg&amp;nombre=niagara_de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http://www.fonditos.com/includes/imagen.php?ruta=/wallpapers/1024x768/04341.jpg&amp;nombre=niagara_de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0"/>
            <a:ext cx="9753600" cy="7315200"/>
          </a:xfrm>
          <a:prstGeom prst="rect">
            <a:avLst/>
          </a:prstGeom>
          <a:noFill/>
        </p:spPr>
      </p:pic>
      <p:pic>
        <p:nvPicPr>
          <p:cNvPr id="1027" name="Picture 3" descr="J:\CHICAS\15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00164" y="4357694"/>
            <a:ext cx="3792000" cy="2844000"/>
          </a:xfrm>
          <a:prstGeom prst="teardrop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fotos.hoy.es/201002/noche-en-el-guadiana..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143240" y="928670"/>
            <a:ext cx="3857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a  darme  su  amor.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2050" name="Picture 2" descr="J:\CHICAS\image[1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928934"/>
            <a:ext cx="2824813" cy="345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http://www.fondosypantallas.com/wp-content/uploads/2009/02/ph-1244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42326" y="5337212"/>
            <a:ext cx="5101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Me  siento  tan  triste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3074" name="Picture 2" descr="J:\CHICOS\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786058"/>
            <a:ext cx="2247984" cy="342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075" name="Picture 3" descr="J:\CARPETA PLANTILLAS\slide0007_background (6)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8000"/>
            <a:ext cx="9179460" cy="6876000"/>
          </a:xfrm>
          <a:prstGeom prst="rect">
            <a:avLst/>
          </a:prstGeom>
          <a:noFill/>
        </p:spPr>
      </p:pic>
      <p:pic>
        <p:nvPicPr>
          <p:cNvPr id="3076" name="Picture 4" descr="J:\CARPETA PLANTILLAS\slide0002_background (8)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8000"/>
            <a:ext cx="9179460" cy="6876000"/>
          </a:xfrm>
          <a:prstGeom prst="rect">
            <a:avLst/>
          </a:prstGeom>
          <a:noFill/>
        </p:spPr>
      </p:pic>
      <p:pic>
        <p:nvPicPr>
          <p:cNvPr id="9" name="Picture 2" descr="http://www.fondosypantallas.com/wp-content/uploads/2009/02/ph-1244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www.fondosypantallas.com/wp-content/uploads/2009/01/ph-1129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00164" y="-5500750"/>
            <a:ext cx="19050000" cy="1269682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143240" y="1071546"/>
            <a:ext cx="50006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y  NO  PUEDO  CREERLO:</a:t>
            </a:r>
            <a:endParaRPr lang="es-ES_tradnl" sz="2400" dirty="0"/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http://brujaroja.files.wordpress.com/2008/04/dsc_01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27545" y="0"/>
            <a:ext cx="10271545" cy="6876000"/>
          </a:xfrm>
          <a:prstGeom prst="rect">
            <a:avLst/>
          </a:prstGeom>
          <a:noFill/>
        </p:spPr>
      </p:pic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641705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cómo es que he llegado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1027" name="Picture 3" descr="J:\CHICOS\slide0110_image1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714620"/>
            <a:ext cx="2739658" cy="342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www.fonditos.com/includes/imagen.php?ruta=/wallpapers/1024x768/06467.jpg&amp;nombre=hermosa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www.fonditos.com/includes/imagen.php?ruta=/wallpapers/1024x768/06467.jpg&amp;nombre=hermosa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http://www.fonditos.com/includes/imagen.php?ruta=/wallpapers/1024x768/06467.jpg&amp;nombre=hermosa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http://www.fonditos.com/includes/imagen.php?ruta=/wallpapers/1024x768/06467.jpg&amp;nombre=hermosa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pic>
        <p:nvPicPr>
          <p:cNvPr id="8" name="Picture 2" descr="http://www.fonditos.com/includes/imagen.php?ruta=/wallpapers/1024x768/06467.jpg&amp;nombre=hermosa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ound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000232" y="857232"/>
            <a:ext cx="52864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Hasta  este  dolor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manglaresdorados.files.wordpress.com/2010/02/travesias-por-el-mar-en-la-noche-de-hong-kon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57420" y="-5000684"/>
            <a:ext cx="19050000" cy="12820650"/>
          </a:xfrm>
          <a:prstGeom prst="rect">
            <a:avLst/>
          </a:prstGeom>
          <a:noFill/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732394" y="308258"/>
            <a:ext cx="48400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¿Porqué  se  lo  dije?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" name="Picture 2" descr="http://www.fondosdepantalla.biz/images/wallpapers/noche_en_manhattan-1024x768-67226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714404"/>
            <a:ext cx="9753600" cy="7315200"/>
          </a:xfrm>
          <a:prstGeom prst="roundRect">
            <a:avLst/>
          </a:prstGeom>
          <a:noFill/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http://www.3viajesaldia.com/wp-content/uploads/2009/03/torre_eiffel_por_la_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714404"/>
            <a:ext cx="10559999" cy="7920000"/>
          </a:xfrm>
          <a:prstGeom prst="rect">
            <a:avLst/>
          </a:prstGeom>
          <a:noFill/>
        </p:spPr>
      </p:pic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2515187" y="192855"/>
            <a:ext cx="49857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¿Porqué  confesarlo?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6" name="Picture 2" descr="http://www.colchonero.com/media/galeria/4/5/1/2/6/o_atletico_de_madrid_fondos-62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378000"/>
            <a:ext cx="5425008" cy="7236000"/>
          </a:xfrm>
          <a:prstGeom prst="rect">
            <a:avLst/>
          </a:prstGeom>
          <a:noFill/>
        </p:spPr>
      </p:pic>
      <p:pic>
        <p:nvPicPr>
          <p:cNvPr id="7" name="Picture 2" descr="http://www.colchonero.com/media/galeria/4/5/1/2/6/o_atletico_de_madrid_fondos-62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-378000"/>
            <a:ext cx="5425008" cy="723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5000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www.wallinside.com/fotos/1219_12315330329967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10429875" cy="78200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488" y="928670"/>
            <a:ext cx="6286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¿ Cómo  es  que  lo  hice ? 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1249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1026" name="Picture 2" descr="J:\CHICOS\08FOX9CAAUJV96CAPS3VPOCA3KTKOPCAM0LBO8CALT7NHTCAR2VBXMCA2ND488CAPLSEK3CAF09434CAE6M7V0CADV1RV6CAL5IRSKCAGW4H7RCANW73BPCA2IUEEHCADWYJ9SCAJSQX77CAABJEG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3429000"/>
            <a:ext cx="2542587" cy="288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8001032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http://www.fondospantallagratis.com/wp-content/uploads/2009/03/ciudad_de_noc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0"/>
            <a:ext cx="10559999" cy="79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71735" y="571480"/>
            <a:ext cx="60007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¿Por qué  arruinarlo?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http://ulysshes.files.wordpress.com/2009/11/noche_de_luna_lle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1" y="5500702"/>
            <a:ext cx="6643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¿Por  qué   fui   tan  tonto?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3074" name="Picture 2" descr="J:\CHICOS\slide0012_image0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1214422"/>
            <a:ext cx="1953307" cy="3096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http://tejiendoelmundo.files.wordpress.com/2009/12/dark-forest-night-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8009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21749" y="3244334"/>
            <a:ext cx="292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i="1" dirty="0" smtClean="0"/>
              <a:t>¿</a:t>
            </a:r>
            <a:endParaRPr lang="es-ES_tradnl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71604" y="500042"/>
            <a:ext cx="56436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i="1" dirty="0" smtClean="0">
                <a:solidFill>
                  <a:schemeClr val="bg1"/>
                </a:solidFill>
                <a:latin typeface="Algerian" pitchFamily="82" charset="0"/>
              </a:rPr>
              <a:t> ¿y  porque  su  rechazo?</a:t>
            </a:r>
            <a:endParaRPr lang="es-ES_tradnl" sz="28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39938" name="Picture 2" descr="http://t2.gstatic.com/images?q=tbn:ANd9GcSjECqkgfITyFHfY8UCfiV2EozKLaXtIL6xb3Oc_wCpMz8XLoU7yAEJiWz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4071942"/>
            <a:ext cx="3075959" cy="230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paisajes de noche con lu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21707" y="500042"/>
            <a:ext cx="3667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</a:rPr>
              <a:t>si yo la amo tanto</a:t>
            </a:r>
            <a:endParaRPr lang="es-ES_tradnl" sz="24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2050" name="Picture 2" descr="J:\CHICOS\hombre llorando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285992"/>
            <a:ext cx="3810000" cy="340995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82" y="1571612"/>
            <a:ext cx="630366" cy="432000"/>
          </a:xfrm>
          <a:prstGeom prst="rect">
            <a:avLst/>
          </a:prstGeom>
          <a:noFill/>
        </p:spPr>
      </p:pic>
      <p:pic>
        <p:nvPicPr>
          <p:cNvPr id="2051" name="Picture 3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6" y="2214554"/>
            <a:ext cx="735427" cy="504000"/>
          </a:xfrm>
          <a:prstGeom prst="rect">
            <a:avLst/>
          </a:prstGeom>
          <a:noFill/>
        </p:spPr>
      </p:pic>
      <p:pic>
        <p:nvPicPr>
          <p:cNvPr id="2052" name="Picture 4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4" y="1428736"/>
            <a:ext cx="735427" cy="504000"/>
          </a:xfrm>
          <a:prstGeom prst="rect">
            <a:avLst/>
          </a:prstGeom>
          <a:noFill/>
        </p:spPr>
      </p:pic>
      <p:pic>
        <p:nvPicPr>
          <p:cNvPr id="2053" name="Picture 5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43837" y="857232"/>
            <a:ext cx="893019" cy="612000"/>
          </a:xfrm>
          <a:prstGeom prst="rect">
            <a:avLst/>
          </a:prstGeom>
          <a:noFill/>
        </p:spPr>
      </p:pic>
      <p:pic>
        <p:nvPicPr>
          <p:cNvPr id="2054" name="Picture 6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4" y="857232"/>
            <a:ext cx="735427" cy="5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http://4.bp.blogspot.com/_7XFbpV08PJ4/SxLEUNOXzOI/AAAAAAAAAGU/gSwU9HcPwoU/s1600/perdidos-en-la-noc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5293" y="0"/>
            <a:ext cx="9789293" cy="734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54460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¿por  qué  se  me  fue?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38914" name="Picture 2" descr="http://mm.nosotras.com/Espa%C3%B1ol/Mujeres/Contenidos/79125/rechazod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85728"/>
            <a:ext cx="5076000" cy="3384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apolorama.com/images/cuadrantidas1440x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8726" y="0"/>
            <a:ext cx="11811000" cy="73818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928670"/>
            <a:ext cx="44336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Hoy,  en  esta  noche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37892" name="Picture 4" descr="http://t3.gstatic.com/images?q=tbn:ANd9GcR-QavVHD5VOYFJJj6ALLOYq_Bsqn1fqIk6nd12b3O48TzNX-I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643314"/>
            <a:ext cx="3191798" cy="212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1746" name="Picture 2" descr="http://i26.tinypic.com/2heexzp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-214338"/>
            <a:ext cx="4261292" cy="399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2" name="Picture 2" descr="http://venecia1991.files.wordpress.com/2010/04/coyuca_puesta-2008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08962" y="285728"/>
            <a:ext cx="56207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yo  quiero  olvidarla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36866" name="Picture 2" descr="http://ruteando.files.wordpress.com/2011/05/hernandez_miguel.jpg?w=46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857364"/>
            <a:ext cx="3595723" cy="356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4" name="Picture 2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4" y="2786058"/>
            <a:ext cx="735427" cy="504000"/>
          </a:xfrm>
          <a:prstGeom prst="rect">
            <a:avLst/>
          </a:prstGeom>
          <a:noFill/>
        </p:spPr>
      </p:pic>
      <p:pic>
        <p:nvPicPr>
          <p:cNvPr id="3078" name="Picture 6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6" y="3286124"/>
            <a:ext cx="682897" cy="468000"/>
          </a:xfrm>
          <a:prstGeom prst="rect">
            <a:avLst/>
          </a:prstGeom>
          <a:noFill/>
        </p:spPr>
      </p:pic>
      <p:pic>
        <p:nvPicPr>
          <p:cNvPr id="12" name="Picture 2" descr="J:\ANIMALES EN MOVIMIENTO\slide0003_image0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29454" y="1857364"/>
            <a:ext cx="735427" cy="504000"/>
          </a:xfrm>
          <a:prstGeom prst="rect">
            <a:avLst/>
          </a:prstGeom>
          <a:noFill/>
        </p:spPr>
      </p:pic>
      <p:pic>
        <p:nvPicPr>
          <p:cNvPr id="1026" name="Picture 2" descr="J:\CHICAS\imageCAIYESY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3357562"/>
            <a:ext cx="1944441" cy="270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www.fonditos.com/includes/imagen.php?ruta=/wallpapers/1024x768/05834.jpg&amp;nombre=una_noche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3" y="642918"/>
            <a:ext cx="58492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y  quiero  arrancarla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35842" name="Picture 2" descr="1x1.trans Lindsay Lohan les dice a los chicos: Estoy disponib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2143116"/>
            <a:ext cx="3790738" cy="381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C:\Users\abuelitos\AppData\Local\Microsoft\Windows\Temporary Internet Files\Content.IE5\QG4Z1L8D\noche_purpura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357166"/>
            <a:ext cx="32147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de  mi  corazón.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34817" name="Picture 1" descr="J:\CHICOS\slide0035_image0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2714620"/>
            <a:ext cx="2644900" cy="3456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ttp://www.fondosdepantalla.biz/images/wallpapers/tokyo_de_noche-1024x768-96809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928670"/>
            <a:ext cx="58665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Pues  si  no  lo  hago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2" name="Picture 2" descr="http://www.fonditos.com/includes/imagen.php?ruta=/wallpapers/1024x768/02262.jpg&amp;nombre=catedral_de_colonia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5857892"/>
            <a:ext cx="44834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moriré  de  pena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21506" name="Picture 2" descr="http://i32.tinypic.com/nqcj5z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123946">
            <a:off x="6629163" y="4414591"/>
            <a:ext cx="3333750" cy="333375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http://www.marketwallpapers.com/wallpapers/18/wallpaper-105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172" y="-357214"/>
            <a:ext cx="14079998" cy="79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362854" y="428604"/>
            <a:ext cx="40463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al  saber  que  lejos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www.fonditos.com/includes/imagen.php?ruta=/wallpapers/1024x768/06077.jpg&amp;nombre=noche_en_tokio-1024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43174" y="3244334"/>
            <a:ext cx="47220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a  otro  se  entrega.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http://www.imagenesamor.net/bulkupload/nov10a/Fantasia/Noche%20Purpu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5776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7" y="3244334"/>
            <a:ext cx="60925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Le  dará  sus  besos,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1028" name="Picture 4" descr="J:\PAREJAS\besos1wt6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1571612"/>
            <a:ext cx="1584000" cy="1584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http://derinconarincon.files.wordpress.com/2009/01/las-veg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0"/>
            <a:ext cx="11515725" cy="86391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488" y="714356"/>
            <a:ext cx="5786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también  mil  caricias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2050" name="Picture 2" descr="J:\PAREJAS\parejas1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214422"/>
            <a:ext cx="2412000" cy="241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http://www.fondosypantallas.com/wp-content/uploads/2009/05/song-of-the-sk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285728"/>
            <a:ext cx="53770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le  dará  sus  besos…</a:t>
            </a:r>
            <a:endParaRPr lang="es-ES_tradnl" sz="2400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3074" name="Picture 2" descr="J:\PAREJAS\love_4055244956916302043.gif_320_320_256_9223372036854775000_0_1_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0"/>
            <a:ext cx="2286000" cy="304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www.fonditos.com/includes/imagen.php?ruta=/wallpapers/1024x768/04037.jpg&amp;nombre=noche_iluminada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26732" y="1500174"/>
            <a:ext cx="413767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2400" b="1" i="1" dirty="0" smtClean="0">
                <a:solidFill>
                  <a:schemeClr val="bg1"/>
                </a:solidFill>
                <a:latin typeface="Algerian" pitchFamily="82" charset="0"/>
                <a:ea typeface="Times New Roman" pitchFamily="18" charset="0"/>
                <a:cs typeface="Times New Roman" pitchFamily="18" charset="0"/>
              </a:rPr>
              <a:t>Y  sus  lindas  sonrisas.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2800" b="1" i="1" dirty="0" smtClean="0">
              <a:solidFill>
                <a:schemeClr val="bg1"/>
              </a:solidFill>
              <a:latin typeface="Algerian" pitchFamily="82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i="1" dirty="0" smtClean="0">
                <a:solidFill>
                  <a:schemeClr val="bg1"/>
                </a:solidFill>
                <a:latin typeface="Algerian" pitchFamily="82" charset="0"/>
                <a:cs typeface="Times New Roman" pitchFamily="18" charset="0"/>
              </a:rPr>
              <a:t>El Poeta Triste</a:t>
            </a:r>
            <a:endParaRPr lang="es-ES_tradnl" dirty="0" smtClean="0">
              <a:solidFill>
                <a:schemeClr val="bg1"/>
              </a:solidFill>
              <a:latin typeface="Algerian" pitchFamily="82" charset="0"/>
              <a:cs typeface="Arial" pitchFamily="34" charset="0"/>
            </a:endParaRPr>
          </a:p>
        </p:txBody>
      </p:sp>
      <p:pic>
        <p:nvPicPr>
          <p:cNvPr id="2050" name="Picture 2" descr="J:\CHICAS\slide0021_image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500306"/>
            <a:ext cx="4372242" cy="302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http://www.lacuestion.es/wp-content/uploads/2008/12/2246341521_d7bbfeb87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10466628" cy="6876000"/>
          </a:xfrm>
          <a:prstGeom prst="rect">
            <a:avLst/>
          </a:prstGeom>
          <a:noFill/>
        </p:spPr>
      </p:pic>
      <p:pic>
        <p:nvPicPr>
          <p:cNvPr id="5124" name="Picture 4" descr="J:\CHICAS\tristeza[1]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571612"/>
            <a:ext cx="3078874" cy="273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http://2.5x1.net/58/archivos/imagenes/paisaje-07-427x3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" y="0"/>
            <a:ext cx="9175108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643042" y="785794"/>
            <a:ext cx="6786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Las  noches  han  sido  sueños</a:t>
            </a:r>
          </a:p>
          <a:p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            de  eterna  pasión, 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6146" name="Picture 2" descr="J:\CHICOS\slide0005_image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500570"/>
            <a:ext cx="1385482" cy="21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194" name="Picture 2" descr="Mujer bajo lluvia de Estrell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357298"/>
            <a:ext cx="1619999" cy="21600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5" dur="indefinite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http://www.almanaqueazul.org/images/cabajo/expedicion_belen/belen_atardec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5429264"/>
            <a:ext cx="7072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Pero  cuando  despierto,  vuelvo  a  la           realidad   de  mi  triste  corazón.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  <p:pic>
        <p:nvPicPr>
          <p:cNvPr id="3076" name="Picture 4" descr="http://ibxk.com.br/materias/6573/246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714356"/>
            <a:ext cx="2756005" cy="2520000"/>
          </a:xfrm>
          <a:prstGeom prst="hear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Fondo Animado de Chicas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928670"/>
            <a:ext cx="2753999" cy="3672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laneros.com/attachment.php?attachmentid=92951&amp;stc=1&amp;d=11767492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0500" cy="7092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928662" y="428604"/>
            <a:ext cx="28472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dirty="0" smtClean="0">
                <a:solidFill>
                  <a:schemeClr val="bg2"/>
                </a:solidFill>
                <a:latin typeface="Algerian" pitchFamily="82" charset="0"/>
              </a:rPr>
              <a:t>              DISEÑO </a:t>
            </a:r>
          </a:p>
          <a:p>
            <a:r>
              <a:rPr lang="es-ES_tradnl" sz="2000" dirty="0" smtClean="0">
                <a:solidFill>
                  <a:schemeClr val="bg2"/>
                </a:solidFill>
                <a:latin typeface="Algerian" pitchFamily="82" charset="0"/>
              </a:rPr>
              <a:t>María teresa </a:t>
            </a:r>
            <a:r>
              <a:rPr lang="es-ES_tradnl" sz="2000" dirty="0" smtClean="0">
                <a:solidFill>
                  <a:schemeClr val="bg2"/>
                </a:solidFill>
                <a:latin typeface="Algerian" pitchFamily="82" charset="0"/>
              </a:rPr>
              <a:t>espín </a:t>
            </a:r>
          </a:p>
          <a:p>
            <a:r>
              <a:rPr lang="es-ES_tradnl" sz="2000" dirty="0" smtClean="0">
                <a:solidFill>
                  <a:schemeClr val="bg2"/>
                </a:solidFill>
                <a:latin typeface="Algerian" pitchFamily="82" charset="0"/>
              </a:rPr>
              <a:t>Imágenes Internet</a:t>
            </a:r>
            <a:r>
              <a:rPr lang="es-ES_tradnl" sz="2000" dirty="0" smtClean="0">
                <a:solidFill>
                  <a:schemeClr val="bg2"/>
                </a:solidFill>
                <a:latin typeface="Algerian" pitchFamily="82" charset="0"/>
              </a:rPr>
              <a:t> </a:t>
            </a:r>
            <a:endParaRPr lang="es-ES_tradnl" sz="2000" dirty="0" smtClean="0">
              <a:solidFill>
                <a:schemeClr val="bg2"/>
              </a:solidFill>
              <a:latin typeface="Algerian" pitchFamily="82" charset="0"/>
            </a:endParaRPr>
          </a:p>
          <a:p>
            <a:r>
              <a:rPr lang="es-ES_tradnl" smtClean="0">
                <a:solidFill>
                  <a:schemeClr val="bg2"/>
                </a:solidFill>
                <a:latin typeface="Algerian" pitchFamily="82" charset="0"/>
              </a:rPr>
              <a:t> </a:t>
            </a:r>
            <a:r>
              <a:rPr lang="es-ES_tradnl" smtClean="0">
                <a:solidFill>
                  <a:schemeClr val="bg2"/>
                </a:solidFill>
                <a:latin typeface="Algerian" pitchFamily="82" charset="0"/>
              </a:rPr>
              <a:t>             </a:t>
            </a:r>
            <a:r>
              <a:rPr lang="es-ES_tradnl" sz="3600" smtClean="0">
                <a:solidFill>
                  <a:schemeClr val="bg2"/>
                </a:solidFill>
                <a:latin typeface="Algerian" pitchFamily="82" charset="0"/>
              </a:rPr>
              <a:t> </a:t>
            </a:r>
            <a:r>
              <a:rPr lang="es-ES_tradnl" sz="2400" dirty="0" smtClean="0">
                <a:solidFill>
                  <a:schemeClr val="bg2"/>
                </a:solidFill>
                <a:latin typeface="Algerian" pitchFamily="82" charset="0"/>
              </a:rPr>
              <a:t>2013</a:t>
            </a:r>
            <a:endParaRPr lang="es-ES_tradnl" sz="2400" dirty="0">
              <a:solidFill>
                <a:schemeClr val="bg2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3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http://www.tuswallpapersgratis.com/images/wallpapers/latierradiaynoche1024-14224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8009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14810" y="0"/>
            <a:ext cx="49291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auhaus 93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6248" y="1000108"/>
            <a:ext cx="62951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200" b="1" i="1" dirty="0">
              <a:solidFill>
                <a:srgbClr val="FFFF00"/>
              </a:solidFill>
              <a:latin typeface="Bauhaus 93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143768" y="1928802"/>
            <a:ext cx="20002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92D050"/>
              </a:solidFill>
              <a:latin typeface="Bauhaus 93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143768" y="2857496"/>
            <a:ext cx="1714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chemeClr val="bg2"/>
              </a:solidFill>
              <a:latin typeface="Bauhaus 93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858016" y="3786190"/>
            <a:ext cx="18573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s-ES" sz="3600" dirty="0">
              <a:solidFill>
                <a:srgbClr val="00B0F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Tm="3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267</Words>
  <Application>Microsoft Office PowerPoint</Application>
  <PresentationFormat>Presentación en pantalla (4:3)</PresentationFormat>
  <Paragraphs>95</Paragraphs>
  <Slides>35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4" baseType="lpstr">
      <vt:lpstr>Arial</vt:lpstr>
      <vt:lpstr>Calibri</vt:lpstr>
      <vt:lpstr>Algerian</vt:lpstr>
      <vt:lpstr>Arial Black</vt:lpstr>
      <vt:lpstr>Times New Roman</vt:lpstr>
      <vt:lpstr>Bauhaus 93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NOCHE</dc:title>
  <dc:creator>abuelitos</dc:creator>
  <cp:lastModifiedBy>abuelitos</cp:lastModifiedBy>
  <cp:revision>503</cp:revision>
  <dcterms:created xsi:type="dcterms:W3CDTF">2012-02-16T17:13:11Z</dcterms:created>
  <dcterms:modified xsi:type="dcterms:W3CDTF">2013-03-07T18:29:20Z</dcterms:modified>
</cp:coreProperties>
</file>