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85" r:id="rId3"/>
    <p:sldId id="264" r:id="rId4"/>
    <p:sldId id="275" r:id="rId5"/>
    <p:sldId id="262" r:id="rId6"/>
    <p:sldId id="279" r:id="rId7"/>
    <p:sldId id="263" r:id="rId8"/>
    <p:sldId id="280" r:id="rId9"/>
    <p:sldId id="281" r:id="rId10"/>
    <p:sldId id="259" r:id="rId11"/>
    <p:sldId id="267" r:id="rId12"/>
    <p:sldId id="282" r:id="rId13"/>
    <p:sldId id="294" r:id="rId14"/>
    <p:sldId id="291" r:id="rId15"/>
    <p:sldId id="292" r:id="rId16"/>
    <p:sldId id="293" r:id="rId17"/>
    <p:sldId id="295" r:id="rId18"/>
    <p:sldId id="288" r:id="rId19"/>
    <p:sldId id="271" r:id="rId20"/>
    <p:sldId id="296" r:id="rId21"/>
    <p:sldId id="277" r:id="rId22"/>
    <p:sldId id="299" r:id="rId23"/>
    <p:sldId id="298" r:id="rId24"/>
    <p:sldId id="300" r:id="rId25"/>
    <p:sldId id="297" r:id="rId26"/>
    <p:sldId id="301" r:id="rId27"/>
    <p:sldId id="302" r:id="rId28"/>
    <p:sldId id="303" r:id="rId29"/>
    <p:sldId id="304" r:id="rId30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36nfOpg8jsjNk/VtL/zag==" hashData="6Sjq4Ee35YCk3knhEk2LL1/+G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0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C7E493-B041-4348-8D4B-6D3297535C5B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914AE2-9921-4FC6-B16C-31071DD86D5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914AE2-9921-4FC6-B16C-31071DD86D54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914AE2-9921-4FC6-B16C-31071DD86D54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914AE2-9921-4FC6-B16C-31071DD86D54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6C27E-1CD9-43C5-9808-215D2485406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6FE7B-28A5-4960-A45B-365EEAD61FD5}" type="datetimeFigureOut">
              <a:rPr lang="es-ES_tradnl" smtClean="0"/>
              <a:pPr/>
              <a:t>04/11/2012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D525C-7E2E-47D0-92A2-4CAFFA7A6D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E6B695-7AC3-44D0-904A-B8E8F7432C6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hyperlink" Target="http://chezmanima.centerblog.net/rub-bebes-enfants--10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chezmanima.centerblog.net/rub-bebes-enfants--14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9.gif"/><Relationship Id="rId7" Type="http://schemas.openxmlformats.org/officeDocument/2006/relationships/image" Target="../media/image3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hyperlink" Target="http://images2.layoutsparks.com/1/140258/luz-de-las-estrellas-animado-brillante.gif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hyperlink" Target="http://byfiles.storage.live.com/y1pa3IomRKbOEZJFI4vWUlGpwqhy2CUFs0-9FGHdlJ_1m1IUxOPvxq-mIzQ7FOTuPciko6nELDnrNo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bp3.blogger.com/_Zpq49p4iNl8/SHY2XYeWvLI/AAAAAAAAAeg/VOAdpbQKBUY/s1600-h/flor-flores-clavel-flores-~-u11200157.jpg" TargetMode="Externa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byfiles.storage.live.com/y1pa3IomRKbOEZHLo9TpWFePI7HQZwDAYBcKANHtlTADfHt3GQtVEL3Ih5JT9BGQTFK45qgPRBlSx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2.layoutsparks.com/1/140258/luz-de-las-estrellas-animado-brillante.gif" TargetMode="External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3.bp.blogspot.com/_H9K8ELaXFiM/SS7q76nzSZI/AAAAAAAAABM/ZULgFHvOZjQ/s400/AM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85728"/>
            <a:ext cx="8114700" cy="622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64578" y="2967335"/>
            <a:ext cx="86148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lonna MT" pitchFamily="82" charset="0"/>
                <a:ea typeface="BatangChe" pitchFamily="49" charset="-127"/>
              </a:rPr>
              <a:t>HAY PALABRAS PRECIOSAS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lonna MT" pitchFamily="82" charset="0"/>
              <a:ea typeface="BatangChe" pitchFamily="49" charset="-127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488668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fade thruBlk="1"/>
    <p:sndAc>
      <p:stSnd>
        <p:snd r:embed="rId2" name="Celos de mi guitarra (larg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800"/>
                            </p:stCondLst>
                            <p:childTnLst>
                              <p:par>
                                <p:cTn id="13" presetID="19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J:\HACER PPS\FOTOS NUEVAS PPS\slide0039_image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36652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15082"/>
            <a:ext cx="12923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sz="1200" dirty="0">
              <a:latin typeface="Blackadder ITC" pitchFamily="82" charset="0"/>
              <a:cs typeface="Andalus" pitchFamily="2" charset="-78"/>
            </a:endParaRPr>
          </a:p>
        </p:txBody>
      </p:sp>
      <p:pic>
        <p:nvPicPr>
          <p:cNvPr id="1026" name="Picture 2" descr="J:\HACER PPS\ANGELES\ap200506pl3ww7rx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3726000"/>
            <a:ext cx="1708376" cy="3132000"/>
          </a:xfrm>
          <a:prstGeom prst="rect">
            <a:avLst/>
          </a:prstGeom>
          <a:noFill/>
        </p:spPr>
      </p:pic>
      <p:pic>
        <p:nvPicPr>
          <p:cNvPr id="7" name="Picture 2" descr="J:\HACER PPS\ANGELES\ap200506pl3ww7rx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57884" y="3726000"/>
            <a:ext cx="1714512" cy="3132000"/>
          </a:xfrm>
          <a:prstGeom prst="rect">
            <a:avLst/>
          </a:prstGeom>
          <a:noFill/>
        </p:spPr>
      </p:pic>
      <p:pic>
        <p:nvPicPr>
          <p:cNvPr id="8" name="Picture 2" descr="J:\HACER PPS\FOTOS NUEVAS PPS\slide0039_image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366520" cy="6876000"/>
          </a:xfrm>
          <a:prstGeom prst="ellipse">
            <a:avLst/>
          </a:prstGeom>
          <a:noFill/>
        </p:spPr>
      </p:pic>
      <p:pic>
        <p:nvPicPr>
          <p:cNvPr id="9" name="Picture 2" descr="J:\HACER PPS\FOTOS NUEVAS PPS\slide0039_image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6520" cy="6876000"/>
          </a:xfrm>
          <a:prstGeom prst="ellipse">
            <a:avLst/>
          </a:prstGeom>
          <a:noFill/>
        </p:spPr>
      </p:pic>
      <p:pic>
        <p:nvPicPr>
          <p:cNvPr id="10" name="Picture 2" descr="J:\HACER PPS\FOTOS NUEVAS PPS\slide0039_image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6520" cy="6876000"/>
          </a:xfrm>
          <a:prstGeom prst="ellipse">
            <a:avLst/>
          </a:prstGeom>
          <a:noFill/>
        </p:spPr>
      </p:pic>
      <p:pic>
        <p:nvPicPr>
          <p:cNvPr id="11" name="Picture 2" descr="J:\HACER PPS\FOTOS NUEVAS PPS\slide0039_image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6520" cy="6876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3000" fill="hold"/>
                                        <p:tgtEl>
                                          <p:spTgt spid="655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 </a:t>
            </a:r>
            <a:endParaRPr lang="es-ES_tradnl" dirty="0"/>
          </a:p>
        </p:txBody>
      </p:sp>
      <p:pic>
        <p:nvPicPr>
          <p:cNvPr id="1026" name="Picture 2" descr="J:\HACER PPS\FONDITOS\3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643050"/>
            <a:ext cx="5973320" cy="40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3108" y="55721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500034" y="428604"/>
            <a:ext cx="537679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   Hay palabras preciosas </a:t>
            </a:r>
          </a:p>
          <a:p>
            <a:pPr algn="ctr"/>
            <a:r>
              <a:rPr lang="es-ES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  deseando ser oídas</a:t>
            </a:r>
            <a:endParaRPr lang="es-ES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8678" name="Picture 6" descr="http://2.bp.blogspot.com/_o936xlOASN4/R-aBvPAtKDI/AAAAAAAAAEM/PaXvlS8hXug/s320/blacksw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071942"/>
            <a:ext cx="1260000" cy="756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428596" y="614364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  <p:pic>
        <p:nvPicPr>
          <p:cNvPr id="31750" name="Picture 6" descr="http://2.bp.blogspot.com/_hdQuQKJfVdI/SvNaP6sZ0NI/AAAAAAAAAQ0/ciudGfaZcy4/s200/palabras+al+o%C3%AD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1939" y="214290"/>
            <a:ext cx="3062061" cy="266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Bébé 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0"/>
            <a:ext cx="7400800" cy="6192000"/>
          </a:xfrm>
          <a:prstGeom prst="rect">
            <a:avLst/>
          </a:prstGeom>
          <a:noFill/>
          <a:effectLst>
            <a:softEdge rad="635000"/>
          </a:effectLst>
          <a:scene3d>
            <a:camera prst="perspectiveRelaxedModerately"/>
            <a:lightRig rig="threePt" dir="t"/>
          </a:scene3d>
          <a:sp3d>
            <a:bevelT/>
          </a:sp3d>
        </p:spPr>
      </p:pic>
      <p:pic>
        <p:nvPicPr>
          <p:cNvPr id="13314" name="Picture 2" descr="http://www.dudimundo.com/gif/barras_separadores/imagenes/barra1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5357826"/>
            <a:ext cx="4143404" cy="952500"/>
          </a:xfrm>
          <a:prstGeom prst="rect">
            <a:avLst/>
          </a:prstGeom>
          <a:noFill/>
        </p:spPr>
      </p:pic>
      <p:pic>
        <p:nvPicPr>
          <p:cNvPr id="13316" name="Picture 4" descr="http://www.dudimundo.com/gif/barras_separadores/imagenes/barra1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5357826"/>
            <a:ext cx="3990976" cy="952500"/>
          </a:xfrm>
          <a:prstGeom prst="rect">
            <a:avLst/>
          </a:prstGeom>
          <a:noFill/>
        </p:spPr>
      </p:pic>
      <p:pic>
        <p:nvPicPr>
          <p:cNvPr id="1026" name="Picture 2" descr="J:\HACER PPS\FLORES\flor-transparente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285728"/>
            <a:ext cx="2160000" cy="1620000"/>
          </a:xfrm>
          <a:prstGeom prst="rect">
            <a:avLst/>
          </a:prstGeom>
          <a:noFill/>
        </p:spPr>
      </p:pic>
      <p:pic>
        <p:nvPicPr>
          <p:cNvPr id="9" name="Picture 2" descr="J:\HACER PPS\FLORES\flor-transparente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357166"/>
            <a:ext cx="2160000" cy="1620000"/>
          </a:xfrm>
          <a:prstGeom prst="rect">
            <a:avLst/>
          </a:prstGeom>
          <a:noFill/>
        </p:spPr>
      </p:pic>
      <p:pic>
        <p:nvPicPr>
          <p:cNvPr id="10" name="Picture 2" descr="J:\HACER PPS\FLORES\flor-transparente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57356" y="428604"/>
            <a:ext cx="2160000" cy="1620000"/>
          </a:xfrm>
          <a:prstGeom prst="rect">
            <a:avLst/>
          </a:prstGeom>
          <a:noFill/>
        </p:spPr>
      </p:pic>
      <p:pic>
        <p:nvPicPr>
          <p:cNvPr id="11" name="Picture 2" descr="J:\HACER PPS\FLORES\flor-transparente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500042"/>
            <a:ext cx="2160000" cy="1620000"/>
          </a:xfrm>
          <a:prstGeom prst="rect">
            <a:avLst/>
          </a:prstGeom>
          <a:noFill/>
        </p:spPr>
      </p:pic>
      <p:pic>
        <p:nvPicPr>
          <p:cNvPr id="1027" name="Picture 3" descr="J:\HACER PPS\ANIMALES EN MOVIMIENTO\i52hig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2071678"/>
            <a:ext cx="1560513" cy="1951037"/>
          </a:xfrm>
          <a:prstGeom prst="rect">
            <a:avLst/>
          </a:prstGeom>
          <a:noFill/>
        </p:spPr>
      </p:pic>
      <p:pic>
        <p:nvPicPr>
          <p:cNvPr id="13" name="Picture 3" descr="J:\HACER PPS\ANIMALES EN MOVIMIENTO\i52hig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7000892" y="1928802"/>
            <a:ext cx="1714512" cy="214357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57158" y="6215082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0.50191 0.550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" y="2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0.49375 0.00439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10521 0.5608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" y="2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52552 -0.1962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" y="-98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-0.52552 -0.24607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campanilla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ANIMALES EN MOVIMIENTO\slide0006_image08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2643182"/>
            <a:ext cx="2619375" cy="381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28794" y="250030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2913490" y="214290"/>
            <a:ext cx="184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36030" y="285728"/>
            <a:ext cx="184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_tradnl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428860" y="500042"/>
            <a:ext cx="600741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Hay frases hermosas </a:t>
            </a:r>
            <a:br>
              <a:rPr lang="es-ES_tradnl" sz="4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</a:br>
            <a:r>
              <a:rPr lang="es-ES_tradnl" sz="4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Forte" pitchFamily="66" charset="0"/>
              </a:rPr>
              <a:t>que esperan ser escritas. </a:t>
            </a:r>
            <a:endParaRPr lang="es-ES_tradnl" sz="4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71472" y="6215082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  <p:pic>
        <p:nvPicPr>
          <p:cNvPr id="1027" name="Picture 3" descr="J:\HACER PPS\SOBRES\sigpic72859_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571480"/>
            <a:ext cx="1619250" cy="1905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BB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285860"/>
            <a:ext cx="6116843" cy="4284000"/>
          </a:xfrm>
          <a:prstGeom prst="rect">
            <a:avLst/>
          </a:prstGeom>
          <a:noFill/>
        </p:spPr>
      </p:pic>
      <p:pic>
        <p:nvPicPr>
          <p:cNvPr id="6" name="Picture 2" descr="BB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214422"/>
            <a:ext cx="6116843" cy="4284000"/>
          </a:xfrm>
          <a:prstGeom prst="rect">
            <a:avLst/>
          </a:prstGeom>
          <a:noFill/>
        </p:spPr>
      </p:pic>
      <p:pic>
        <p:nvPicPr>
          <p:cNvPr id="7" name="Picture 2" descr="BB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1214422"/>
            <a:ext cx="6116843" cy="4284000"/>
          </a:xfrm>
          <a:prstGeom prst="rect">
            <a:avLst/>
          </a:prstGeom>
          <a:noFill/>
        </p:spPr>
      </p:pic>
      <p:pic>
        <p:nvPicPr>
          <p:cNvPr id="8" name="Picture 4" descr="http://img81.imageshack.us/img81/6245/sneakerstiptoehgclr2249wk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143380"/>
            <a:ext cx="3333750" cy="33337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614364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ITOS\casa%20de%20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FONDITOS\casa%20de%20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decagon">
            <a:avLst/>
          </a:prstGeom>
          <a:noFill/>
        </p:spPr>
      </p:pic>
      <p:pic>
        <p:nvPicPr>
          <p:cNvPr id="6" name="Picture 2" descr="J:\HACER PPS\FONDITOS\casa%20de%20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decagon">
            <a:avLst/>
          </a:prstGeom>
          <a:noFill/>
        </p:spPr>
      </p:pic>
      <p:pic>
        <p:nvPicPr>
          <p:cNvPr id="7" name="Picture 2" descr="J:\HACER PPS\FONDITOS\casa%20de%20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decagon">
            <a:avLst/>
          </a:prstGeom>
          <a:noFill/>
        </p:spPr>
      </p:pic>
      <p:pic>
        <p:nvPicPr>
          <p:cNvPr id="8" name="Picture 2" descr="J:\HACER PPS\FONDITOS\casa%20de%20fantas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decagon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11" name="10 Rectángulo"/>
          <p:cNvSpPr/>
          <p:nvPr/>
        </p:nvSpPr>
        <p:spPr>
          <a:xfrm>
            <a:off x="1385639" y="357166"/>
            <a:ext cx="65626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Hay pensamientos de una tarde, </a:t>
            </a:r>
            <a:br>
              <a:rPr lang="es-ES_tradnl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</a:br>
            <a:r>
              <a:rPr lang="es-ES_tradnl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que antes de ser poemas, </a:t>
            </a:r>
            <a:br>
              <a:rPr lang="es-ES_tradnl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</a:br>
            <a:r>
              <a:rPr lang="es-ES_tradnl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orte" pitchFamily="66" charset="0"/>
              </a:rPr>
              <a:t>fueron mariposas en el aire. </a:t>
            </a:r>
            <a:endParaRPr lang="es-ES_tradnl" sz="3600" b="1" cap="none" spc="0" dirty="0">
              <a:ln w="11430"/>
              <a:solidFill>
                <a:schemeClr val="bg2">
                  <a:lumMod val="1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4099" name="Picture 3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643314"/>
            <a:ext cx="1552575" cy="1419225"/>
          </a:xfrm>
          <a:prstGeom prst="rect">
            <a:avLst/>
          </a:prstGeom>
          <a:noFill/>
        </p:spPr>
      </p:pic>
      <p:pic>
        <p:nvPicPr>
          <p:cNvPr id="4100" name="Picture 4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214554"/>
            <a:ext cx="1552575" cy="1419225"/>
          </a:xfrm>
          <a:prstGeom prst="rect">
            <a:avLst/>
          </a:prstGeom>
          <a:noFill/>
        </p:spPr>
      </p:pic>
      <p:pic>
        <p:nvPicPr>
          <p:cNvPr id="4101" name="Picture 5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3500438"/>
            <a:ext cx="1552575" cy="141922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14348" y="628652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FONDITOS\es_una_larga_historia...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HACER PPS\FONDITOS\es_una_larga_historia...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J:\HACER PPS\FONDITOS\es_una_larga_historia...-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 descr="J:\HACER PPS\BURBUJAS Y GOTAS\EFECTOS (216)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57166"/>
            <a:ext cx="1315687" cy="1404000"/>
          </a:xfrm>
          <a:prstGeom prst="rect">
            <a:avLst/>
          </a:prstGeom>
          <a:noFill/>
        </p:spPr>
      </p:pic>
      <p:pic>
        <p:nvPicPr>
          <p:cNvPr id="1027" name="Picture 3" descr="J:\HACER PPS\BURBUJAS Y GOTAS\Reflection-in-soap-bubble90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571480"/>
            <a:ext cx="1296000" cy="129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1028" name="Picture 4" descr="J:\HACER PPS\BURBUJAS Y GOTAS\Reflection-in-soap65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0"/>
            <a:ext cx="2425099" cy="1656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6143636" y="142852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0.08287 C -0.00469 0.05787 -0.0125 0.03287 -0.01528 0.03287 C -0.03247 0.03287 -0.05017 0.42523 -0.05017 0.81783 C -0.05017 0.61991 -0.05903 0.42523 -0.06736 0.42523 C -0.07622 0.42523 -0.08455 0.62315 -0.08455 0.81783 C -0.08455 0.72014 -0.08906 0.61991 -0.0934 0.61991 C -0.09792 0.61991 -0.10226 0.71736 -0.10226 0.81783 C -0.10226 0.76759 -0.10451 0.72014 -0.10677 0.72014 C -0.10886 0.72014 -0.11111 0.77037 -0.11111 0.81783 C -0.11111 0.79259 -0.11233 0.76759 -0.11337 0.76759 C -0.11389 0.76759 -0.11563 0.79259 -0.11563 0.81783 C -0.11563 0.80509 -0.11615 0.79259 -0.11667 0.79259 C -0.11667 0.78935 -0.11788 0.80509 -0.11788 0.81783 C -0.11788 0.81111 -0.11788 0.80509 -0.1184 0.80509 C -0.1184 0.80834 -0.1191 0.81181 -0.1191 0.81783 C -0.1191 0.81435 -0.1191 0.81111 -0.1191 0.80834 C -0.11962 0.80834 -0.11962 0.81181 -0.11962 0.81505 C -0.12014 0.81505 -0.12014 0.81181 -0.12014 0.80834 C -0.12066 0.80834 -0.12066 0.81181 -0.12066 0.81505 " pathEditMode="relative" rAng="0" ptsTypes="fffffffffffffffffff">
                                      <p:cBhvr>
                                        <p:cTn id="2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3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77 -0.00162 C 0.00382 -0.02222 -0.0066 -0.04283 -0.01025 -0.04283 C -0.03316 -0.04283 -0.05678 0.28125 -0.05678 0.60555 C -0.05678 0.4419 -0.06858 0.28125 -0.07969 0.28125 C -0.0915 0.28125 -0.10278 0.44467 -0.10278 0.60555 C -0.10278 0.52477 -0.10869 0.4419 -0.11459 0.4419 C -0.12049 0.4419 -0.12639 0.52268 -0.12639 0.60555 C -0.12639 0.56412 -0.12935 0.52477 -0.1323 0.52477 C -0.13525 0.52477 -0.1382 0.5662 -0.1382 0.60555 C -0.1382 0.58472 -0.13959 0.56412 -0.14115 0.56412 C -0.14185 0.56412 -0.1441 0.58472 -0.1441 0.60555 C -0.1441 0.59514 -0.1448 0.58472 -0.14549 0.58472 C -0.14549 0.58194 -0.14705 0.59514 -0.14705 0.60555 C -0.14705 0.6 -0.14705 0.59514 -0.14792 0.59514 C -0.14792 0.59768 -0.14862 0.60046 -0.14862 0.60555 C -0.14862 0.60278 -0.14862 0.6 -0.14862 0.59768 C -0.14948 0.59768 -0.14948 0.60046 -0.14948 0.60324 C -0.15018 0.60324 -0.15018 0.60046 -0.15018 0.59768 C -0.15087 0.59768 -0.15087 0.60046 -0.15087 0.60324 " pathEditMode="relative" rAng="0" ptsTypes="fffffffffffffffffff">
                                      <p:cBhvr>
                                        <p:cTn id="3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" y="283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0521 -0.02569 -0.02327 -0.05139 -0.02952 -0.05139 C -0.06927 -0.05139 -0.11025 0.35093 -0.11025 0.75324 C -0.11025 0.55046 -0.13073 0.35093 -0.15018 0.35093 C -0.17066 0.35093 -0.18993 0.5537 -0.18993 0.75324 C -0.18993 0.65301 -0.20018 0.55046 -0.21042 0.55046 C -0.22066 0.55046 -0.23091 0.65023 -0.23091 0.75324 C -0.23091 0.70162 -0.23611 0.65301 -0.24115 0.65301 C -0.24636 0.65301 -0.25139 0.7044 -0.25139 0.75324 C -0.25139 0.72708 -0.25417 0.70162 -0.2566 0.70162 C -0.25782 0.70162 -0.26164 0.72708 -0.26164 0.75324 C -0.26164 0.74051 -0.26302 0.72708 -0.26441 0.72708 C -0.26441 0.72431 -0.26702 0.74051 -0.26702 0.75324 C -0.26702 0.74653 -0.26702 0.74051 -0.26841 0.74051 C -0.26841 0.74375 -0.26962 0.74699 -0.26962 0.75324 C -0.26962 0.74977 -0.26962 0.74653 -0.26962 0.74375 C -0.27101 0.74375 -0.27101 0.74699 -0.27101 0.75046 C -0.2724 0.75046 -0.2724 0.74699 -0.2724 0.74375 C -0.27361 0.74375 -0.27361 0.74699 -0.27361 0.75046 " pathEditMode="relative" rAng="0" ptsTypes="fffffffffffffffffff">
                                      <p:cBhvr>
                                        <p:cTn id="3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" y="3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ONDITOS\lagu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147" name="Picture 3" descr="J:\HACER PPS\FONDITOS\lagu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753600" cy="7315200"/>
          </a:xfrm>
          <a:prstGeom prst="rect">
            <a:avLst/>
          </a:prstGeom>
          <a:noFill/>
        </p:spPr>
      </p:pic>
      <p:pic>
        <p:nvPicPr>
          <p:cNvPr id="6148" name="Picture 4" descr="J:\HACER PPS\FONDITOS\lagu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-457200"/>
            <a:ext cx="9753600" cy="7315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1000100" y="5429264"/>
            <a:ext cx="77604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Forte" pitchFamily="66" charset="0"/>
              </a:rPr>
              <a:t>Hay poesías sencillas como palomas </a:t>
            </a:r>
            <a:br>
              <a:rPr lang="es-ES_tradnl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Forte" pitchFamily="66" charset="0"/>
              </a:rPr>
            </a:br>
            <a:r>
              <a:rPr lang="es-ES_tradnl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Forte" pitchFamily="66" charset="0"/>
              </a:rPr>
              <a:t>y versos transparentes como cristales. </a:t>
            </a:r>
            <a:endParaRPr lang="es-ES_tradnl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6149" name="Picture 5" descr="J:\HACER PPS\ANIMALES EN MOVIMIENTO\slide0036_image03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4" y="1142984"/>
            <a:ext cx="2030766" cy="1800000"/>
          </a:xfrm>
          <a:prstGeom prst="rect">
            <a:avLst/>
          </a:prstGeom>
          <a:noFill/>
        </p:spPr>
      </p:pic>
      <p:pic>
        <p:nvPicPr>
          <p:cNvPr id="6150" name="Picture 6" descr="J:\HACER PPS\ANIMALES EN MOVIMIENTO\slide0036_image03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643050"/>
            <a:ext cx="1676400" cy="1485900"/>
          </a:xfrm>
          <a:prstGeom prst="rect">
            <a:avLst/>
          </a:prstGeom>
          <a:noFill/>
        </p:spPr>
      </p:pic>
      <p:pic>
        <p:nvPicPr>
          <p:cNvPr id="6151" name="Picture 7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0"/>
            <a:ext cx="1524000" cy="1457325"/>
          </a:xfrm>
          <a:prstGeom prst="rect">
            <a:avLst/>
          </a:prstGeom>
          <a:noFill/>
        </p:spPr>
      </p:pic>
      <p:pic>
        <p:nvPicPr>
          <p:cNvPr id="6152" name="Picture 8" descr="J:\HACER PPS\ANIMALES EN MOVIMIENTO\paloma-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2928934"/>
            <a:ext cx="1524000" cy="1457325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000100" y="142852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HACER PPS\FONDITOS\great_smoky_mountain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HACER PPS\FONDITOS\great_smoky_mountain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J:\HACER PPS\FONDITOS\great_smoky_mountain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J:\HACER PPS\FONDITOS\great_smoky_mountain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6215082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http://amor-frases.com/fotos/imagenes/amistad/Palabras-de-amor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273260" cy="878687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578" y="21429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fuegos_artificiale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5429264"/>
            <a:ext cx="76942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600" b="1" cap="none" spc="0" dirty="0" smtClean="0">
                <a:ln w="11430"/>
                <a:solidFill>
                  <a:schemeClr val="bg1"/>
                </a:solidFill>
                <a:latin typeface="Forte" pitchFamily="66" charset="0"/>
              </a:rPr>
              <a:t>Hay historias grandes e insondables </a:t>
            </a:r>
          </a:p>
          <a:p>
            <a:pPr algn="ctr"/>
            <a:r>
              <a:rPr lang="es-ES" sz="3600" b="1" cap="none" spc="0" dirty="0" smtClean="0">
                <a:ln w="11430"/>
                <a:solidFill>
                  <a:schemeClr val="bg1"/>
                </a:solidFill>
                <a:latin typeface="Forte" pitchFamily="66" charset="0"/>
              </a:rPr>
              <a:t>que se tienen por pequeñas y graciosas</a:t>
            </a:r>
            <a:endParaRPr lang="es-ES_tradnl" sz="3600" b="1" cap="none" spc="0" dirty="0">
              <a:ln w="11430"/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18440" name="Picture 8" descr="http://www.100pies.net/Gifs/Celebraciones/Fuegos-Artificiales/fuegos-artificiales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928670"/>
            <a:ext cx="1905000" cy="1905000"/>
          </a:xfrm>
          <a:prstGeom prst="rect">
            <a:avLst/>
          </a:prstGeom>
          <a:noFill/>
        </p:spPr>
      </p:pic>
      <p:pic>
        <p:nvPicPr>
          <p:cNvPr id="18442" name="Picture 10" descr="http://www.100pies.net/Gifs/Celebraciones/Fuegos-Artificiales/fuegos-artificiales-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285992"/>
            <a:ext cx="1905000" cy="1905000"/>
          </a:xfrm>
          <a:prstGeom prst="rect">
            <a:avLst/>
          </a:prstGeom>
          <a:noFill/>
        </p:spPr>
      </p:pic>
      <p:pic>
        <p:nvPicPr>
          <p:cNvPr id="11" name="Picture 4" descr="Luz De Las Estrellas Animado Brillante">
            <a:hlinkClick r:id="rId4" tooltip="Luz De Las Estrellas Animado Brillante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2928934"/>
            <a:ext cx="1058432" cy="1044000"/>
          </a:xfrm>
          <a:prstGeom prst="rect">
            <a:avLst/>
          </a:prstGeom>
          <a:noFill/>
        </p:spPr>
      </p:pic>
      <p:pic>
        <p:nvPicPr>
          <p:cNvPr id="12" name="Picture 4" descr="Luz De Las Estrellas Animado Brillante">
            <a:hlinkClick r:id="rId4" tooltip="Luz De Las Estrellas Animado Brillant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9" y="2143116"/>
            <a:ext cx="766448" cy="756000"/>
          </a:xfrm>
          <a:prstGeom prst="rect">
            <a:avLst/>
          </a:prstGeom>
          <a:noFill/>
        </p:spPr>
      </p:pic>
      <p:pic>
        <p:nvPicPr>
          <p:cNvPr id="13" name="Picture 4" descr="Luz De Las Estrellas Animado Brillante">
            <a:hlinkClick r:id="rId4" tooltip="Luz De Las Estrellas Animado Brillante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9" y="1071546"/>
            <a:ext cx="766448" cy="756000"/>
          </a:xfrm>
          <a:prstGeom prst="rect">
            <a:avLst/>
          </a:prstGeom>
          <a:noFill/>
        </p:spPr>
      </p:pic>
      <p:pic>
        <p:nvPicPr>
          <p:cNvPr id="14" name="Picture 4" descr="Luz De Las Estrellas Animado Brillante">
            <a:hlinkClick r:id="rId4" tooltip="Luz De Las Estrellas Animado Brillante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7689" y="642918"/>
            <a:ext cx="802945" cy="792000"/>
          </a:xfrm>
          <a:prstGeom prst="rect">
            <a:avLst/>
          </a:prstGeom>
          <a:noFill/>
        </p:spPr>
      </p:pic>
      <p:pic>
        <p:nvPicPr>
          <p:cNvPr id="15" name="Picture 4" descr="Luz De Las Estrellas Animado Brillante">
            <a:hlinkClick r:id="rId4" tooltip="Luz De Las Estrellas Animado Brillante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357166"/>
            <a:ext cx="620458" cy="612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285720" y="21429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Blue butterfl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512" cy="6858000"/>
          </a:xfrm>
          <a:prstGeom prst="rect">
            <a:avLst/>
          </a:prstGeom>
          <a:noFill/>
        </p:spPr>
      </p:pic>
      <p:pic>
        <p:nvPicPr>
          <p:cNvPr id="5" name="Picture 2" descr="Blue butterfl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512" cy="6858000"/>
          </a:xfrm>
          <a:prstGeom prst="dodecagon">
            <a:avLst/>
          </a:prstGeom>
          <a:noFill/>
        </p:spPr>
      </p:pic>
      <p:pic>
        <p:nvPicPr>
          <p:cNvPr id="6" name="Picture 2" descr="Blue butterfl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512" y="0"/>
            <a:ext cx="9154512" cy="6858000"/>
          </a:xfrm>
          <a:prstGeom prst="dodecagon">
            <a:avLst/>
          </a:prstGeom>
          <a:noFill/>
        </p:spPr>
      </p:pic>
      <p:pic>
        <p:nvPicPr>
          <p:cNvPr id="7" name="Picture 2" descr="Blue butterfl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4512" cy="6858000"/>
          </a:xfrm>
          <a:prstGeom prst="dodecagon">
            <a:avLst/>
          </a:prstGeom>
          <a:noFill/>
        </p:spPr>
      </p:pic>
      <p:pic>
        <p:nvPicPr>
          <p:cNvPr id="8" name="Picture 2" descr="Blue butterfl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512" y="0"/>
            <a:ext cx="9154512" cy="6858000"/>
          </a:xfrm>
          <a:prstGeom prst="dodecagon">
            <a:avLst/>
          </a:prstGeom>
          <a:noFill/>
        </p:spPr>
      </p:pic>
      <p:pic>
        <p:nvPicPr>
          <p:cNvPr id="16386" name="Picture 2" descr="http://www.mundopalabras.es/wp-content/Cimy_User_Extra_Fields/Fulla/avatar/mariposa%20azu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695700"/>
            <a:ext cx="3810000" cy="31623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500034" y="614364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3000" fill="hold"/>
                                        <p:tgtEl>
                                          <p:spTgt spid="389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-0.00538 -0.51088 " pathEditMode="relative" rAng="0" ptsTypes="AA">
                                      <p:cBhvr>
                                        <p:cTn id="39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-2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Rocio mat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088" y="0"/>
            <a:ext cx="9212088" cy="6858000"/>
          </a:xfrm>
          <a:prstGeom prst="rect">
            <a:avLst/>
          </a:prstGeom>
          <a:noFill/>
        </p:spPr>
      </p:pic>
      <p:pic>
        <p:nvPicPr>
          <p:cNvPr id="5" name="Picture 2" descr="About Octob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088" y="0"/>
            <a:ext cx="9212088" cy="6858000"/>
          </a:xfrm>
          <a:prstGeom prst="rect">
            <a:avLst/>
          </a:prstGeom>
          <a:noFill/>
        </p:spPr>
      </p:pic>
      <p:pic>
        <p:nvPicPr>
          <p:cNvPr id="6" name="Picture 4" descr="Rocio mati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088" y="0"/>
            <a:ext cx="9212088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1017365" y="428604"/>
            <a:ext cx="715035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rte" pitchFamily="66" charset="0"/>
              </a:rPr>
              <a:t>Hay odiseas tan breves y tan cortas</a:t>
            </a:r>
            <a:b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rte" pitchFamily="66" charset="0"/>
              </a:rPr>
            </a:br>
            <a:r>
              <a:rPr lang="es-ES_tradnl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orte" pitchFamily="66" charset="0"/>
              </a:rPr>
              <a:t>que fueron escritas para nadie. </a:t>
            </a:r>
            <a:endParaRPr lang="es-ES_tradnl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026" name="Picture 2" descr="J:\HACER PPS\CHICAS\436bafa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1890000"/>
            <a:ext cx="4968000" cy="496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357158" y="614364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Arrival of spr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4512" cy="6858000"/>
          </a:xfrm>
          <a:prstGeom prst="rect">
            <a:avLst/>
          </a:prstGeom>
          <a:noFill/>
        </p:spPr>
      </p:pic>
      <p:pic>
        <p:nvPicPr>
          <p:cNvPr id="15361" name="Picture 1" descr="J:\HACER PPS\BAILARINES\18u01st051sFtxV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8" y="214290"/>
            <a:ext cx="4721861" cy="33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5364" name="Picture 4" descr="Click here to see a large version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214290"/>
            <a:ext cx="3810000" cy="1524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429388" y="6072206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Nature Bir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8088" y="0"/>
            <a:ext cx="9212088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37674" y="4643446"/>
            <a:ext cx="68801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  <a:t>Y hay versos como estos, </a:t>
            </a:r>
            <a:br>
              <a:rPr lang="es-ES_tradnl" sz="4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</a:br>
            <a:r>
              <a:rPr lang="es-ES_tradnl" sz="4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Forte" pitchFamily="66" charset="0"/>
              </a:rPr>
              <a:t>simples como jilgueros,</a:t>
            </a:r>
            <a:endParaRPr lang="es-ES_tradnl" sz="4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Forte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58" y="42860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  <p:pic>
        <p:nvPicPr>
          <p:cNvPr id="13316" name="Picture 4" descr="http://m1.paperblog.com/i/52/526346/sabias-que-pajaros-cantan-mas-debido-al-ruido-L-pL4pk-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929190" y="357166"/>
            <a:ext cx="4624428" cy="3781425"/>
          </a:xfrm>
          <a:prstGeom prst="heptagon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Spring daisi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512" y="0"/>
            <a:ext cx="9154512" cy="6858000"/>
          </a:xfrm>
          <a:prstGeom prst="rect">
            <a:avLst/>
          </a:prstGeom>
          <a:noFill/>
        </p:spPr>
      </p:pic>
      <p:pic>
        <p:nvPicPr>
          <p:cNvPr id="15364" name="Picture 4" descr="http://www.imagenzone.net/gifs-animados/Animales/Mariquitas/Coccinellidae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5072074"/>
            <a:ext cx="1231202" cy="1008000"/>
          </a:xfrm>
          <a:prstGeom prst="rect">
            <a:avLst/>
          </a:prstGeom>
          <a:noFill/>
        </p:spPr>
      </p:pic>
      <p:pic>
        <p:nvPicPr>
          <p:cNvPr id="15366" name="Picture 6" descr="http://www.imagenzone.net/gifs-animados/Animales/Mariquitas/Coccinellidae-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357430"/>
            <a:ext cx="1187231" cy="97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57148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CHICAS\8624c36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3075" name="Picture 3" descr="J:\HACER PPS\FLORES\rosas fondo transparente (1)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49813">
            <a:off x="3613794" y="3188706"/>
            <a:ext cx="1033264" cy="1152000"/>
          </a:xfrm>
          <a:prstGeom prst="rect">
            <a:avLst/>
          </a:prstGeom>
          <a:noFill/>
        </p:spPr>
      </p:pic>
      <p:pic>
        <p:nvPicPr>
          <p:cNvPr id="8" name="Picture 3" descr="J:\HACER PPS\FLORES\rosas fondo transparente (1)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453633">
            <a:off x="4175672" y="3240797"/>
            <a:ext cx="1033264" cy="115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348" y="4572008"/>
            <a:ext cx="572624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4000" b="1" cap="none" spc="0" dirty="0" smtClean="0">
                <a:ln w="50800"/>
                <a:solidFill>
                  <a:schemeClr val="accent2">
                    <a:lumMod val="75000"/>
                  </a:schemeClr>
                </a:solidFill>
                <a:effectLst/>
                <a:latin typeface="Forte" pitchFamily="66" charset="0"/>
              </a:rPr>
              <a:t>escritos en un momento </a:t>
            </a:r>
            <a:br>
              <a:rPr lang="es-ES_tradnl" sz="4000" b="1" cap="none" spc="0" dirty="0" smtClean="0">
                <a:ln w="50800"/>
                <a:solidFill>
                  <a:schemeClr val="accent2">
                    <a:lumMod val="75000"/>
                  </a:schemeClr>
                </a:solidFill>
                <a:effectLst/>
                <a:latin typeface="Forte" pitchFamily="66" charset="0"/>
              </a:rPr>
            </a:br>
            <a:r>
              <a:rPr lang="es-ES_tradnl" sz="4000" b="1" cap="none" spc="0" dirty="0" smtClean="0">
                <a:ln w="50800"/>
                <a:solidFill>
                  <a:schemeClr val="accent2">
                    <a:lumMod val="75000"/>
                  </a:schemeClr>
                </a:solidFill>
                <a:effectLst/>
                <a:latin typeface="Forte" pitchFamily="66" charset="0"/>
              </a:rPr>
              <a:t>para las niñas hermosas </a:t>
            </a:r>
            <a:br>
              <a:rPr lang="es-ES_tradnl" sz="4000" b="1" cap="none" spc="0" dirty="0" smtClean="0">
                <a:ln w="50800"/>
                <a:solidFill>
                  <a:schemeClr val="accent2">
                    <a:lumMod val="75000"/>
                  </a:schemeClr>
                </a:solidFill>
                <a:effectLst/>
                <a:latin typeface="Forte" pitchFamily="66" charset="0"/>
              </a:rPr>
            </a:br>
            <a:r>
              <a:rPr lang="es-ES_tradnl" sz="4000" b="1" cap="none" spc="0" dirty="0" smtClean="0">
                <a:ln w="50800"/>
                <a:solidFill>
                  <a:schemeClr val="accent2">
                    <a:lumMod val="75000"/>
                  </a:schemeClr>
                </a:solidFill>
                <a:effectLst/>
                <a:latin typeface="Forte" pitchFamily="66" charset="0"/>
              </a:rPr>
              <a:t>con rosas en el pecho.</a:t>
            </a:r>
            <a:endParaRPr lang="es-ES_tradnl" sz="4000" b="1" cap="none" spc="0" dirty="0">
              <a:ln w="50800"/>
              <a:solidFill>
                <a:schemeClr val="accent2">
                  <a:lumMod val="75000"/>
                </a:schemeClr>
              </a:solidFill>
              <a:effectLst/>
              <a:latin typeface="Forte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57158" y="42860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J:\HACER PPS\FONDITOS\escalera-al-ciel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" y="0"/>
            <a:ext cx="9231651" cy="6876000"/>
          </a:xfrm>
          <a:prstGeom prst="rect">
            <a:avLst/>
          </a:prstGeom>
          <a:noFill/>
        </p:spPr>
      </p:pic>
      <p:pic>
        <p:nvPicPr>
          <p:cNvPr id="9217" name="Picture 1" descr="J:\HACER PPS\BAILARINES\24e7qki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571480"/>
            <a:ext cx="4805775" cy="5580000"/>
          </a:xfrm>
          <a:prstGeom prst="rect">
            <a:avLst/>
          </a:prstGeom>
          <a:noFill/>
        </p:spPr>
      </p:pic>
      <p:pic>
        <p:nvPicPr>
          <p:cNvPr id="7" name="Picture 2" descr="J:\HACER PPS\FLORES\gif transparente (2)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54000"/>
            <a:ext cx="9216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285728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s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500306"/>
            <a:ext cx="4512600" cy="414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571480"/>
            <a:ext cx="743928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Forte" pitchFamily="66" charset="0"/>
              </a:rPr>
              <a:t>Hoy cuando me leas saca tu sonrisa </a:t>
            </a:r>
          </a:p>
          <a:p>
            <a:pPr algn="ctr"/>
            <a:r>
              <a:rPr lang="es-ES_tradnl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Forte" pitchFamily="66" charset="0"/>
              </a:rPr>
              <a:t>hazlo por mí, si lo necesitas </a:t>
            </a:r>
          </a:p>
          <a:p>
            <a:pPr algn="ctr"/>
            <a:r>
              <a:rPr lang="es-ES_tradnl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Forte" pitchFamily="66" charset="0"/>
              </a:rPr>
              <a:t>la sonrisa es medicina en el alma </a:t>
            </a:r>
          </a:p>
          <a:p>
            <a:pPr algn="ctr"/>
            <a:r>
              <a:rPr lang="es-ES_tradnl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Forte" pitchFamily="66" charset="0"/>
              </a:rPr>
              <a:t>cura tus penas. </a:t>
            </a:r>
            <a:endParaRPr lang="es-ES_tradnl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Forte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596" y="592933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http://auniveaudelamer.files.wordpress.com/2012/01/clave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1841" cy="6876000"/>
          </a:xfrm>
          <a:prstGeom prst="rect">
            <a:avLst/>
          </a:prstGeom>
          <a:noFill/>
        </p:spPr>
      </p:pic>
      <p:pic>
        <p:nvPicPr>
          <p:cNvPr id="7170" name="Picture 2" descr="http://bp3.blogger.com/_Zpq49p4iNl8/SHY2XYeWvLI/AAAAAAAAAeg/jLYt6APNuT8/s320-R/flor-flores-clavel-flores-%7E-u1120015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2000240"/>
            <a:ext cx="3564000" cy="3564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57158" y="6072206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esktop\Charlize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582" cy="58578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5214950"/>
            <a:ext cx="72762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Forte" pitchFamily="66" charset="0"/>
              </a:rPr>
              <a:t>Toda mujer es hermosa.</a:t>
            </a:r>
          </a:p>
          <a:p>
            <a:pPr algn="ctr"/>
            <a:r>
              <a:rPr lang="es-ES_tradnl" sz="4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Forte" pitchFamily="66" charset="0"/>
              </a:rPr>
              <a:t> Toda mujer tiene algo hermoso.</a:t>
            </a:r>
            <a:endParaRPr lang="es-ES_tradnl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Forte" pitchFamily="66" charset="0"/>
            </a:endParaRPr>
          </a:p>
        </p:txBody>
      </p:sp>
      <p:pic>
        <p:nvPicPr>
          <p:cNvPr id="6" name="Picture 2" descr="C:\Users\abuelitos\Desktop\Charlize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82" y="214290"/>
            <a:ext cx="9151582" cy="58578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14348" y="42860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70" name="Picture 2" descr="J:\HACER PPS\CHICAS\409293_241166769342963_1927257460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0"/>
            <a:ext cx="6912000" cy="69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5214950"/>
            <a:ext cx="841467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latin typeface="Forte" pitchFamily="66" charset="0"/>
              </a:rPr>
              <a:t>Porque alguien no te ame tanto como tú, </a:t>
            </a:r>
          </a:p>
          <a:p>
            <a:pPr algn="ctr"/>
            <a:r>
              <a:rPr lang="es-ES_tradnl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latin typeface="Forte" pitchFamily="66" charset="0"/>
              </a:rPr>
              <a:t>no significa que no te ame con todo su ser.</a:t>
            </a:r>
            <a:endParaRPr lang="es-ES_tradnl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latin typeface="Forte" pitchFamily="66" charset="0"/>
            </a:endParaRPr>
          </a:p>
        </p:txBody>
      </p:sp>
      <p:pic>
        <p:nvPicPr>
          <p:cNvPr id="5121" name="Picture 1" descr="J:\HACER PPS\CHICOS\ejercicio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776666" cy="60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43702" y="285728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c</a:t>
            </a:r>
            <a:endParaRPr lang="es-ES_tradnl" dirty="0"/>
          </a:p>
        </p:txBody>
      </p:sp>
      <p:pic>
        <p:nvPicPr>
          <p:cNvPr id="3074" name="Picture 2" descr="kisse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66800" cy="684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5357818" y="642918"/>
            <a:ext cx="3571900" cy="60631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latin typeface="Forte" pitchFamily="66" charset="0"/>
              </a:rPr>
              <a:t>La vida es tan corta, </a:t>
            </a:r>
          </a:p>
          <a:p>
            <a:pPr algn="ctr"/>
            <a:r>
              <a:rPr lang="es-ES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latin typeface="Forte" pitchFamily="66" charset="0"/>
              </a:rPr>
              <a:t>y el oficio de vivir tan difícil, </a:t>
            </a:r>
          </a:p>
          <a:p>
            <a:pPr algn="ctr"/>
            <a:r>
              <a:rPr lang="es-ES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latin typeface="Forte" pitchFamily="66" charset="0"/>
              </a:rPr>
              <a:t>que cuando uno empieza a aprenderlo, ya hay que morirse. </a:t>
            </a:r>
          </a:p>
          <a:p>
            <a:pPr algn="ctr"/>
            <a:endParaRPr lang="es-ES" sz="3600" b="1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latin typeface="Forte" pitchFamily="66" charset="0"/>
            </a:endParaRPr>
          </a:p>
          <a:p>
            <a:pPr algn="ctr"/>
            <a:r>
              <a:rPr lang="es-ES" sz="20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latin typeface="Forte" pitchFamily="66" charset="0"/>
              </a:rPr>
              <a:t>Joaquín Sabina</a:t>
            </a:r>
          </a:p>
          <a:p>
            <a:pPr algn="ctr"/>
            <a:endParaRPr lang="es-ES" sz="4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4098" name="Picture 2" descr="J:\HACER PPS\GIFS CUMPLEAÑOS - TARTAS\slide0029_image1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1357298"/>
            <a:ext cx="1047750" cy="10287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768" y="628652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4.bp.blogspot.com/_EyKBrEXQ6nU/SoMGniF4M7I/AAAAAAAAFQs/hC_ajk3wodM/s400/abuelo+y+nie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357166"/>
            <a:ext cx="68580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600" b="1" dirty="0" smtClean="0">
                <a:solidFill>
                  <a:schemeClr val="bg2"/>
                </a:solidFill>
                <a:latin typeface="Forte" pitchFamily="66" charset="0"/>
              </a:rPr>
              <a:t>La vida no es la que uno vivió, </a:t>
            </a:r>
          </a:p>
          <a:p>
            <a:r>
              <a:rPr lang="es-ES_tradnl" sz="3600" b="1" dirty="0" smtClean="0">
                <a:solidFill>
                  <a:schemeClr val="bg2"/>
                </a:solidFill>
                <a:latin typeface="Forte" pitchFamily="66" charset="0"/>
              </a:rPr>
              <a:t>sino la que uno recuerda, </a:t>
            </a:r>
          </a:p>
          <a:p>
            <a:r>
              <a:rPr lang="es-ES_tradnl" sz="3600" b="1" dirty="0" smtClean="0">
                <a:solidFill>
                  <a:schemeClr val="bg2"/>
                </a:solidFill>
                <a:latin typeface="Forte" pitchFamily="66" charset="0"/>
              </a:rPr>
              <a:t>y cómo la recuerda para contarla. </a:t>
            </a:r>
            <a:br>
              <a:rPr lang="es-ES_tradnl" sz="3600" b="1" dirty="0" smtClean="0">
                <a:solidFill>
                  <a:schemeClr val="bg2"/>
                </a:solidFill>
                <a:latin typeface="Forte" pitchFamily="66" charset="0"/>
              </a:rPr>
            </a:br>
            <a:r>
              <a:rPr lang="es-ES_tradnl" b="1" i="1" dirty="0" smtClean="0">
                <a:solidFill>
                  <a:schemeClr val="bg1"/>
                </a:solidFill>
                <a:latin typeface="Forte" pitchFamily="66" charset="0"/>
              </a:rPr>
              <a:t>Gabriel García Márquez</a:t>
            </a:r>
            <a:r>
              <a:rPr lang="es-ES_tradnl" b="1" dirty="0" smtClean="0">
                <a:solidFill>
                  <a:schemeClr val="bg1"/>
                </a:solidFill>
                <a:latin typeface="Forte" pitchFamily="66" charset="0"/>
              </a:rPr>
              <a:t> </a:t>
            </a:r>
            <a:endParaRPr lang="es-ES_tradnl" b="1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3073" name="Picture 1" descr="J:\HACER PPS\FIGURAS INFANTILES\abrazo%20de%20amig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496"/>
            <a:ext cx="4893944" cy="356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000364" y="6215082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subirimagen.infojardin.com/suben/images/arx1299596802k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2" name="Picture 4" descr="Luz De Las Estrellas Animado Brillante">
            <a:hlinkClick r:id="rId3" tooltip="Luz De Las Estrellas Animado Brillante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4357694"/>
            <a:ext cx="1678885" cy="16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557214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428596" y="5534561"/>
            <a:ext cx="871540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4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Para amar intensamente hace falta tener paz en el corazón.</a:t>
            </a:r>
            <a:endParaRPr lang="es-ES_tradnl" sz="4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71472" y="428604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 </a:t>
            </a:r>
          </a:p>
          <a:p>
            <a:r>
              <a:rPr lang="es-ES_tradnl" dirty="0" smtClean="0"/>
              <a:t> </a:t>
            </a:r>
          </a:p>
          <a:p>
            <a:endParaRPr lang="es-ES_tradnl" dirty="0"/>
          </a:p>
        </p:txBody>
      </p:sp>
      <p:pic>
        <p:nvPicPr>
          <p:cNvPr id="1026" name="Picture 2" descr="http://s4.postimage.org/yfd0zo6wv/de_su_man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40000" cy="68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000760" y="714356"/>
            <a:ext cx="285748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Imágenes 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y</a:t>
            </a:r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Textos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Internet </a:t>
            </a: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María Teresa </a:t>
            </a:r>
          </a:p>
          <a:p>
            <a:pPr algn="ctr"/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Espín </a:t>
            </a:r>
          </a:p>
          <a:p>
            <a:pPr algn="ctr"/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2012</a:t>
            </a:r>
            <a:endParaRPr lang="es-ES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34" y="6286520"/>
            <a:ext cx="1715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Pps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  <a:cs typeface="Andalus" pitchFamily="2" charset="-78"/>
              </a:rPr>
              <a:t> Mari Tere </a:t>
            </a:r>
            <a:endParaRPr lang="es-ES_tradnl" dirty="0">
              <a:latin typeface="Blackadder ITC" pitchFamily="82" charset="0"/>
              <a:cs typeface="Andalus" pitchFamily="2" charset="-78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330</Words>
  <Application>Microsoft Office PowerPoint</Application>
  <PresentationFormat>Presentación en pantalla (4:3)</PresentationFormat>
  <Paragraphs>99</Paragraphs>
  <Slides>28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Hay palabras preciosas</dc:title>
  <dc:creator>abuelitos</dc:creator>
  <cp:lastModifiedBy>abuelitos</cp:lastModifiedBy>
  <cp:revision>266</cp:revision>
  <dcterms:created xsi:type="dcterms:W3CDTF">2012-10-26T22:38:13Z</dcterms:created>
  <dcterms:modified xsi:type="dcterms:W3CDTF">2012-11-04T17:08:56Z</dcterms:modified>
</cp:coreProperties>
</file>