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6" r:id="rId3"/>
    <p:sldId id="284" r:id="rId4"/>
    <p:sldId id="282" r:id="rId5"/>
    <p:sldId id="274" r:id="rId6"/>
    <p:sldId id="275" r:id="rId7"/>
    <p:sldId id="257" r:id="rId8"/>
    <p:sldId id="276" r:id="rId9"/>
    <p:sldId id="258" r:id="rId10"/>
    <p:sldId id="280" r:id="rId11"/>
    <p:sldId id="264" r:id="rId12"/>
    <p:sldId id="266" r:id="rId13"/>
    <p:sldId id="278" r:id="rId14"/>
    <p:sldId id="273" r:id="rId15"/>
    <p:sldId id="279" r:id="rId16"/>
    <p:sldId id="281" r:id="rId17"/>
    <p:sldId id="268" r:id="rId18"/>
    <p:sldId id="269" r:id="rId19"/>
    <p:sldId id="287" r:id="rId20"/>
    <p:sldId id="289" r:id="rId21"/>
    <p:sldId id="290" r:id="rId2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c+kLwiezWs5sZZ5rBWtTA==" hashData="Di5e7DltJGk6PZth3Cvctl69g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3714F-752C-4FE1-A9CC-595679DE64F0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8415D5-4DBE-4DA7-BC65-E0F8051747C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415D5-4DBE-4DA7-BC65-E0F8051747CD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23BC8B-2F0A-44EA-AB93-581048FB0BD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98251-22F8-4727-B0C4-BE67CEE63D68}" type="datetimeFigureOut">
              <a:rPr lang="es-ES_tradnl" smtClean="0"/>
              <a:pPr/>
              <a:t>25/11/2012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5A3C3-E4C2-4AC0-A16C-FF6CD0F3E56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385BA8-E60B-4378-B04F-6C1EEA5FF1F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J:\HACER PPS\FONDITOS\slide0013_image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368206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500042"/>
            <a:ext cx="5999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ESTADOS DE ÁNIMO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Picture 2" descr="http://www.tarotgratiswebsite.com/wp-content/uploads/2012/09/tu-cara-y-tu-maquillaje-influyen-en-tu-estado-de-anim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000240"/>
            <a:ext cx="5562600" cy="34766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sndAc>
      <p:stSnd>
        <p:snd r:embed="rId2" name="Kenny G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efeblog.com/wp-content/uploads/2012/06/Mejora-el-estado-de-%C3%A1nimo-ayuda-a-adelgaz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314000" cy="6876000"/>
          </a:xfrm>
          <a:prstGeom prst="rect">
            <a:avLst/>
          </a:prstGeom>
          <a:noFill/>
        </p:spPr>
      </p:pic>
      <p:pic>
        <p:nvPicPr>
          <p:cNvPr id="5" name="Picture 2" descr="http://www.efeblog.com/wp-content/uploads/2012/06/Mejora-el-estado-de-%C3%A1nimo-ayuda-a-adelgaz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31400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4.bp.blogspot.com/_b01GCLhcrQI/THxE9K0xrmI/AAAAAAAAL74/rDl_K_etyKI/S660/tarj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_b01GCLhcrQI/Sn89b8vgRYI/AAAAAAAACb8/l1F_Gxz457c/s400/nina_de_las_fl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0325" y="-714404"/>
            <a:ext cx="2733675" cy="381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4.bp.blogspot.com/_b01GCLhcrQI/THxE9K0xrmI/AAAAAAAAL74/rDl_K_etyKI/S660/tarj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pic>
        <p:nvPicPr>
          <p:cNvPr id="7" name="Picture 2" descr="http://4.bp.blogspot.com/_b01GCLhcrQI/THxE9K0xrmI/AAAAAAAAL74/rDl_K_etyKI/S660/tarj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ocuments\PHOTOSHOP\Viaje a Cantabria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2442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6000768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5122" name="Picture 2" descr="C:\Users\abuelitos\Desktop\Viaje a Cantabria- 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" y="0"/>
            <a:ext cx="12566557" cy="705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714612" y="5714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2398960" y="357166"/>
            <a:ext cx="384233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Unas veces me siento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como pobre colina,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J:\HACER PPS\CHICAS\20090512043228-had-prin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57288" y="1928802"/>
            <a:ext cx="5280000" cy="39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PHOTOSHOP\Viaje a Cantabria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726" y="0"/>
            <a:ext cx="12245982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91209" y="6072206"/>
            <a:ext cx="20697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sz="2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074" name="Picture 2" descr="C:\Users\abuelitos\Documents\PHOTOSHOP\se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00219" y="0"/>
            <a:ext cx="12245982" cy="6876000"/>
          </a:xfrm>
          <a:prstGeom prst="rect">
            <a:avLst/>
          </a:prstGeom>
          <a:noFill/>
        </p:spPr>
      </p:pic>
      <p:pic>
        <p:nvPicPr>
          <p:cNvPr id="3075" name="Picture 3" descr="C:\Users\abuelitos\Documents\PHOTOSHOP\sepia.j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00220" y="0"/>
            <a:ext cx="12374212" cy="69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202112" y="285728"/>
            <a:ext cx="409477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otras como montaña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 cumbres repetidas,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J:\HACER PPS\CHICAS\8624c3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72000" y="2357430"/>
            <a:ext cx="5472000" cy="410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http://www.tuslances.com/imagenes_blog/ktnAXytr_CAZA%20FURTIVO%20rebec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928802"/>
            <a:ext cx="2472761" cy="21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PHOTOSHOP\Viaje a Cantabria-P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" y="0"/>
            <a:ext cx="12374212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072206"/>
            <a:ext cx="24432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1027" name="Picture 3" descr="C:\Users\abuelitos\Documents\PHOTOSHOP\Viaje a Cantabria-P9.jpg lap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374212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2057801" y="428604"/>
            <a:ext cx="388721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unas veces me siento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como un acantilado,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J:\HACER PPS\CHICAS\nolenge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675" y="1142984"/>
            <a:ext cx="3743325" cy="51720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PHOTOSHOP\Viaje a Cantabria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" y="0"/>
            <a:ext cx="12502442" cy="7020000"/>
          </a:xfrm>
          <a:prstGeom prst="rect">
            <a:avLst/>
          </a:prstGeom>
          <a:noFill/>
        </p:spPr>
      </p:pic>
      <p:pic>
        <p:nvPicPr>
          <p:cNvPr id="4" name="Picture 2" descr="C:\Users\abuelitos\Desktop\Viaje a 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12502442" cy="7020000"/>
          </a:xfrm>
          <a:prstGeom prst="ellipse">
            <a:avLst/>
          </a:prstGeom>
          <a:noFill/>
        </p:spPr>
      </p:pic>
      <p:pic>
        <p:nvPicPr>
          <p:cNvPr id="2051" name="Picture 3" descr="C:\Users\abuelitos\Desktop\Viaje a Cantabria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630672" cy="7092000"/>
          </a:xfrm>
          <a:prstGeom prst="ellipse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571604" y="285728"/>
            <a:ext cx="441518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en otras como un cielo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azul pero lejano,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28662" y="6072206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4099" name="Picture 3" descr="J:\HACER PPS\CHICAS\6c1b764521bc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07" y="3546000"/>
            <a:ext cx="2708445" cy="385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PHOTOSHOP\Viaje a Cantabria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2438327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8222" y="6072206"/>
            <a:ext cx="20697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sz="2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1027" name="Picture 3" descr="C:\Users\abuelitos\Documents\PHOTOSHOP\Viaje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5202237" cy="2921000"/>
          </a:xfrm>
          <a:prstGeom prst="rect">
            <a:avLst/>
          </a:prstGeom>
          <a:noFill/>
        </p:spPr>
      </p:pic>
      <p:pic>
        <p:nvPicPr>
          <p:cNvPr id="1028" name="Picture 4" descr="C:\Users\abuelitos\Documents\PHOTOSHOP\Viaje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0"/>
            <a:ext cx="5202237" cy="2921000"/>
          </a:xfrm>
          <a:prstGeom prst="rect">
            <a:avLst/>
          </a:prstGeom>
          <a:noFill/>
        </p:spPr>
      </p:pic>
      <p:pic>
        <p:nvPicPr>
          <p:cNvPr id="1029" name="Picture 5" descr="C:\Users\abuelitos\Documents\PHOTOSHOP\Viaje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3937000"/>
            <a:ext cx="5202237" cy="2921000"/>
          </a:xfrm>
          <a:prstGeom prst="rect">
            <a:avLst/>
          </a:prstGeom>
          <a:noFill/>
        </p:spPr>
      </p:pic>
      <p:pic>
        <p:nvPicPr>
          <p:cNvPr id="1030" name="Picture 6" descr="C:\Users\abuelitos\Documents\PHOTOSHOP\Viaje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937000"/>
            <a:ext cx="5202237" cy="2921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11" name="10 Rectángulo"/>
          <p:cNvSpPr/>
          <p:nvPr/>
        </p:nvSpPr>
        <p:spPr>
          <a:xfrm>
            <a:off x="2928926" y="2857496"/>
            <a:ext cx="409881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 veces uno es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manantial entre rocas,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C:\Users\abuelitos\Desktop\Viaje a 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2356215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00232" y="550070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otras veces un árbol</a:t>
            </a:r>
            <a:b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con las últimas hojas, </a:t>
            </a:r>
            <a:endParaRPr lang="es-ES_tradnl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63357" y="614364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PHOTOSHOP\Viaje a Cantabria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-54000"/>
            <a:ext cx="12310097" cy="6912000"/>
          </a:xfrm>
          <a:prstGeom prst="rect">
            <a:avLst/>
          </a:prstGeom>
          <a:noFill/>
        </p:spPr>
      </p:pic>
      <p:pic>
        <p:nvPicPr>
          <p:cNvPr id="4" name="Picture 2" descr="C:\Users\abuelitos\Documents\PHOTOSHOP\Viaj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7" y="0"/>
            <a:ext cx="12310097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6286520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9" name="8 Rectángulo"/>
          <p:cNvSpPr/>
          <p:nvPr/>
        </p:nvSpPr>
        <p:spPr>
          <a:xfrm>
            <a:off x="1071538" y="285728"/>
            <a:ext cx="487101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pero hoy me siento apenas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como laguna insomne,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PHOTOSHOP\Viaje a Cantabria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54000"/>
            <a:ext cx="12310097" cy="6912000"/>
          </a:xfrm>
          <a:prstGeom prst="rect">
            <a:avLst/>
          </a:prstGeom>
          <a:noFill/>
        </p:spPr>
      </p:pic>
      <p:pic>
        <p:nvPicPr>
          <p:cNvPr id="4" name="Picture 2" descr="C:\Users\abuelitos\Documents\PHOTOSHOP\Viaje 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3030" y="0"/>
            <a:ext cx="12438327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6072206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8" name="7 Rectángulo"/>
          <p:cNvSpPr/>
          <p:nvPr/>
        </p:nvSpPr>
        <p:spPr>
          <a:xfrm>
            <a:off x="2143108" y="5572140"/>
            <a:ext cx="399974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con un embarcadero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ya sin embarcaciones,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217" name="Picture 1" descr="J:\2011 FOTOS\VIAJE CANTABRIA-PAÍS VASCO (Sep. 2011)\Viaje a Cantabria-País Vasco 7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0"/>
            <a:ext cx="12234219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786578" y="357166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C:\Users\abuelitos\Documents\PHOTOSHOP\Viaje a Cantabria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43106" y="0"/>
            <a:ext cx="12245982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accent3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3108" y="1714488"/>
            <a:ext cx="338868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una laguna verde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inmóvil y paciente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3" descr="C:\Users\abuelitos\Documents\PHOTOSHOP\Viaje a Cantabria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0230" y="-18000"/>
            <a:ext cx="12245982" cy="6876000"/>
          </a:xfrm>
          <a:prstGeom prst="hear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348" y="614364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L 1.43489 -0.03264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" y="-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ocuments\PHOTOSHOP\Viaje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45982" cy="6876000"/>
          </a:xfrm>
          <a:prstGeom prst="rect">
            <a:avLst/>
          </a:prstGeom>
          <a:noFill/>
        </p:spPr>
      </p:pic>
      <p:pic>
        <p:nvPicPr>
          <p:cNvPr id="3074" name="Picture 2" descr="C:\Users\abuelitos\Desktop\Viaje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74212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357422" y="48577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4479633" y="2967335"/>
            <a:ext cx="1847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357422" y="571480"/>
            <a:ext cx="430194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conforme con sus algas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sus musgos y sus peces,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28662" y="614364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ocuments\PHOTOSHOP\Viaje a Cantabria-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1602" y="0"/>
            <a:ext cx="12245982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6072206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7" name="Picture 2" descr="C:\Users\abuelitos\Documents\PHOTOSHOP\Viaje a Cantabria-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0"/>
            <a:ext cx="12245982" cy="6876000"/>
          </a:xfrm>
          <a:prstGeom prst="ellipse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9" name="8 Rectángulo"/>
          <p:cNvSpPr/>
          <p:nvPr/>
        </p:nvSpPr>
        <p:spPr>
          <a:xfrm>
            <a:off x="1643042" y="285728"/>
            <a:ext cx="507825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sereno en mi confianza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confiando en que una tarde,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705971" y="614364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1030" name="Picture 6" descr="http://www.schnauzi.com/wp-content/uploads/2012/10/lobos-picos-de-europ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86124"/>
            <a:ext cx="3067443" cy="1944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1032" name="Picture 8" descr="http://estaticos.elmundo.es/elmundo/imagenes/2012/08/31/natura/1346414084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143116"/>
            <a:ext cx="3383996" cy="201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PHOTOSHOP\Viaje a Cantabri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-18000"/>
            <a:ext cx="12245982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42860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4" name="Picture 2" descr="C:\Users\abuelitos\Desktop\Viaje a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1602" y="0"/>
            <a:ext cx="12502442" cy="7020000"/>
          </a:xfrm>
          <a:prstGeom prst="rect">
            <a:avLst/>
          </a:prstGeom>
          <a:noFill/>
        </p:spPr>
      </p:pic>
      <p:pic>
        <p:nvPicPr>
          <p:cNvPr id="7" name="Picture 2" descr="C:\users\abuelitos\Documents\PHOTOSHOP\Viaje a Cantabri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12502442" cy="70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9" name="8 Rectángulo"/>
          <p:cNvSpPr/>
          <p:nvPr/>
        </p:nvSpPr>
        <p:spPr>
          <a:xfrm>
            <a:off x="4643438" y="285728"/>
            <a:ext cx="422705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te acerques y te mires..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te mires al mirarme.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1" name="Picture 3" descr="C:\Users\abuelitos\Desktop\Viaje a Cantabria-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00296" y="-90000"/>
            <a:ext cx="12356215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1427717">
            <a:off x="6085185" y="5008063"/>
            <a:ext cx="27107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Mario Benedetti 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iaje a Cantabria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2193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5122" name="Picture 2" descr="http://img387.imageshack.us/img387/8222/zorro2wq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857760"/>
            <a:ext cx="3120000" cy="23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J:\HACER PPS\PERGAMINOS Y LIBROS\slide0020_image03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10215634" cy="72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302359"/>
            <a:ext cx="4572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/>
              <a:t>Estados de ánimo</a:t>
            </a:r>
          </a:p>
          <a:p>
            <a:r>
              <a:rPr lang="es-ES_tradnl" sz="2800" dirty="0" smtClean="0"/>
              <a:t> </a:t>
            </a:r>
          </a:p>
          <a:p>
            <a:r>
              <a:rPr lang="es-ES_tradnl" sz="2800" dirty="0" smtClean="0"/>
              <a:t>Unas veces me siento</a:t>
            </a:r>
            <a:br>
              <a:rPr lang="es-ES_tradnl" sz="2800" dirty="0" smtClean="0"/>
            </a:br>
            <a:r>
              <a:rPr lang="es-ES_tradnl" sz="2800" dirty="0" smtClean="0"/>
              <a:t>como pobre colina, </a:t>
            </a:r>
            <a:br>
              <a:rPr lang="es-ES_tradnl" sz="2800" dirty="0" smtClean="0"/>
            </a:br>
            <a:r>
              <a:rPr lang="es-ES_tradnl" sz="2800" dirty="0" smtClean="0"/>
              <a:t>y otras como montaña </a:t>
            </a:r>
            <a:br>
              <a:rPr lang="es-ES_tradnl" sz="2800" dirty="0" smtClean="0"/>
            </a:br>
            <a:r>
              <a:rPr lang="es-ES_tradnl" sz="2800" dirty="0" smtClean="0"/>
              <a:t>de cumbres repetidas, </a:t>
            </a:r>
            <a:br>
              <a:rPr lang="es-ES_tradnl" sz="2800" dirty="0" smtClean="0"/>
            </a:br>
            <a:r>
              <a:rPr lang="es-ES_tradnl" sz="2800" dirty="0" smtClean="0"/>
              <a:t>unas veces me siento </a:t>
            </a:r>
            <a:br>
              <a:rPr lang="es-ES_tradnl" sz="2800" dirty="0" smtClean="0"/>
            </a:br>
            <a:r>
              <a:rPr lang="es-ES_tradnl" sz="2800" dirty="0" smtClean="0"/>
              <a:t>como un acantilado, </a:t>
            </a:r>
            <a:br>
              <a:rPr lang="es-ES_tradnl" sz="2800" dirty="0" smtClean="0"/>
            </a:br>
            <a:r>
              <a:rPr lang="es-ES_tradnl" sz="2800" dirty="0" smtClean="0"/>
              <a:t>y en otras como un cielo </a:t>
            </a:r>
            <a:br>
              <a:rPr lang="es-ES_tradnl" sz="2800" dirty="0" smtClean="0"/>
            </a:br>
            <a:r>
              <a:rPr lang="es-ES_tradnl" sz="2800" dirty="0" smtClean="0"/>
              <a:t>azul pero lejano, </a:t>
            </a:r>
            <a:br>
              <a:rPr lang="es-ES_tradnl" sz="2800" dirty="0" smtClean="0"/>
            </a:br>
            <a:r>
              <a:rPr lang="es-ES_tradnl" sz="2800" dirty="0" smtClean="0"/>
              <a:t>a veces uno es </a:t>
            </a:r>
            <a:br>
              <a:rPr lang="es-ES_tradnl" sz="2800" dirty="0" smtClean="0"/>
            </a:br>
            <a:r>
              <a:rPr lang="es-ES_tradnl" sz="2800" dirty="0" smtClean="0"/>
              <a:t>manantial entre rocas, </a:t>
            </a:r>
            <a:br>
              <a:rPr lang="es-ES_tradnl" sz="2800" dirty="0" smtClean="0"/>
            </a:br>
            <a:r>
              <a:rPr lang="es-ES_tradnl" sz="2800" dirty="0" smtClean="0"/>
              <a:t>y otras veces un árbol</a:t>
            </a:r>
            <a:br>
              <a:rPr lang="es-ES_tradnl" sz="2800" dirty="0" smtClean="0"/>
            </a:br>
            <a:r>
              <a:rPr lang="es-ES_tradnl" sz="2800" dirty="0" smtClean="0"/>
              <a:t>con las últimas hojas, </a:t>
            </a:r>
            <a:br>
              <a:rPr lang="es-ES_tradnl" sz="2800" dirty="0" smtClean="0"/>
            </a:br>
            <a:endParaRPr lang="es-ES_tradnl" sz="2800" dirty="0"/>
          </a:p>
        </p:txBody>
      </p:sp>
      <p:sp>
        <p:nvSpPr>
          <p:cNvPr id="6" name="5 Rectángulo"/>
          <p:cNvSpPr/>
          <p:nvPr/>
        </p:nvSpPr>
        <p:spPr>
          <a:xfrm>
            <a:off x="4857752" y="500042"/>
            <a:ext cx="4572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/>
              <a:t>pero hoy me siento apenas </a:t>
            </a:r>
            <a:br>
              <a:rPr lang="es-ES_tradnl" sz="2800" dirty="0" smtClean="0"/>
            </a:br>
            <a:r>
              <a:rPr lang="es-ES_tradnl" sz="2800" dirty="0" smtClean="0"/>
              <a:t>como laguna insomne, </a:t>
            </a:r>
            <a:br>
              <a:rPr lang="es-ES_tradnl" sz="2800" dirty="0" smtClean="0"/>
            </a:br>
            <a:r>
              <a:rPr lang="es-ES_tradnl" sz="2800" dirty="0" smtClean="0"/>
              <a:t>con un embarcadero </a:t>
            </a:r>
            <a:br>
              <a:rPr lang="es-ES_tradnl" sz="2800" dirty="0" smtClean="0"/>
            </a:br>
            <a:r>
              <a:rPr lang="es-ES_tradnl" sz="2800" dirty="0" smtClean="0"/>
              <a:t>ya sin embarcaciones, </a:t>
            </a:r>
            <a:br>
              <a:rPr lang="es-ES_tradnl" sz="2800" dirty="0" smtClean="0"/>
            </a:br>
            <a:r>
              <a:rPr lang="es-ES_tradnl" sz="2800" dirty="0" smtClean="0"/>
              <a:t>una laguna verde </a:t>
            </a:r>
            <a:br>
              <a:rPr lang="es-ES_tradnl" sz="2800" dirty="0" smtClean="0"/>
            </a:br>
            <a:r>
              <a:rPr lang="es-ES_tradnl" sz="2800" dirty="0" smtClean="0"/>
              <a:t>inmóvil y paciente </a:t>
            </a:r>
            <a:br>
              <a:rPr lang="es-ES_tradnl" sz="2800" dirty="0" smtClean="0"/>
            </a:br>
            <a:r>
              <a:rPr lang="es-ES_tradnl" sz="2800" dirty="0" smtClean="0"/>
              <a:t>conforme con sus algas</a:t>
            </a:r>
            <a:br>
              <a:rPr lang="es-ES_tradnl" sz="2800" dirty="0" smtClean="0"/>
            </a:br>
            <a:r>
              <a:rPr lang="es-ES_tradnl" sz="2800" dirty="0" smtClean="0"/>
              <a:t>sus musgos y sus peces, </a:t>
            </a:r>
            <a:br>
              <a:rPr lang="es-ES_tradnl" sz="2800" dirty="0" smtClean="0"/>
            </a:br>
            <a:r>
              <a:rPr lang="es-ES_tradnl" sz="2800" dirty="0" smtClean="0"/>
              <a:t>sereno en mi confianza </a:t>
            </a:r>
            <a:br>
              <a:rPr lang="es-ES_tradnl" sz="2800" dirty="0" smtClean="0"/>
            </a:br>
            <a:r>
              <a:rPr lang="es-ES_tradnl" sz="2800" dirty="0" smtClean="0"/>
              <a:t>confiando en que una tarde, </a:t>
            </a:r>
            <a:br>
              <a:rPr lang="es-ES_tradnl" sz="2800" dirty="0" smtClean="0"/>
            </a:br>
            <a:r>
              <a:rPr lang="es-ES_tradnl" sz="2800" dirty="0" smtClean="0"/>
              <a:t>te acerques y te mires.. </a:t>
            </a:r>
            <a:br>
              <a:rPr lang="es-ES_tradnl" sz="2800" dirty="0" smtClean="0"/>
            </a:br>
            <a:r>
              <a:rPr lang="es-ES_tradnl" sz="2800" dirty="0" smtClean="0"/>
              <a:t>te mires al mirarme.</a:t>
            </a:r>
            <a:endParaRPr lang="es-ES_tradnl" sz="2800" smtClean="0"/>
          </a:p>
          <a:p>
            <a:endParaRPr lang="es-ES_tradnl" sz="2800" dirty="0" smtClean="0"/>
          </a:p>
          <a:p>
            <a:r>
              <a:rPr lang="es-ES_tradnl" sz="2800" dirty="0" smtClean="0"/>
              <a:t>Mario Benedetti  </a:t>
            </a:r>
            <a:endParaRPr lang="es-ES_tradnl" sz="2800" dirty="0"/>
          </a:p>
        </p:txBody>
      </p:sp>
    </p:spTree>
  </p:cSld>
  <p:clrMapOvr>
    <a:masterClrMapping/>
  </p:clrMapOvr>
  <p:transition spd="slow" advTm="2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2011 FOTOS\VIAJE CANTABRIA-PAÍS VASCO (Sep. 2011)\Viaje a Cantabria-País Vasco 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223421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Imágenes propias de  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Cantabria  (Picos de Europa)</a:t>
            </a:r>
          </a:p>
          <a:p>
            <a:pPr algn="ctr"/>
            <a:endParaRPr lang="es-ES" sz="2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2012</a:t>
            </a:r>
            <a:endParaRPr lang="es-ES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38" y="6000768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lackadder ITC" pitchFamily="82" charset="0"/>
              </a:rPr>
              <a:t>Fotografía Mari Tere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193</Words>
  <Application>Microsoft Office PowerPoint</Application>
  <PresentationFormat>Presentación en pantalla (4:3)</PresentationFormat>
  <Paragraphs>71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Estados de ánimo</dc:title>
  <dc:creator>abuelitos</dc:creator>
  <cp:lastModifiedBy>abuelitos</cp:lastModifiedBy>
  <cp:revision>179</cp:revision>
  <dcterms:created xsi:type="dcterms:W3CDTF">2012-08-31T16:07:19Z</dcterms:created>
  <dcterms:modified xsi:type="dcterms:W3CDTF">2012-11-25T16:44:33Z</dcterms:modified>
</cp:coreProperties>
</file>