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65" r:id="rId3"/>
    <p:sldId id="290" r:id="rId4"/>
    <p:sldId id="267" r:id="rId5"/>
    <p:sldId id="275" r:id="rId6"/>
    <p:sldId id="297" r:id="rId7"/>
    <p:sldId id="298" r:id="rId8"/>
    <p:sldId id="303" r:id="rId9"/>
    <p:sldId id="327" r:id="rId10"/>
    <p:sldId id="305" r:id="rId11"/>
    <p:sldId id="309" r:id="rId12"/>
    <p:sldId id="328" r:id="rId13"/>
    <p:sldId id="329" r:id="rId14"/>
    <p:sldId id="330" r:id="rId15"/>
    <p:sldId id="331" r:id="rId16"/>
    <p:sldId id="333" r:id="rId17"/>
    <p:sldId id="332" r:id="rId18"/>
    <p:sldId id="322" r:id="rId19"/>
    <p:sldId id="341" r:id="rId20"/>
    <p:sldId id="323" r:id="rId21"/>
    <p:sldId id="334" r:id="rId22"/>
    <p:sldId id="324" r:id="rId23"/>
    <p:sldId id="335" r:id="rId24"/>
    <p:sldId id="339" r:id="rId25"/>
    <p:sldId id="338" r:id="rId26"/>
    <p:sldId id="342" r:id="rId27"/>
  </p:sldIdLst>
  <p:sldSz cx="9144000" cy="6858000" type="screen4x3"/>
  <p:notesSz cx="6858000" cy="9144000"/>
  <p:embeddedFontLs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Bodoni MT Black" pitchFamily="18" charset="0"/>
      <p:bold r:id="rId33"/>
      <p:boldItalic r:id="rId34"/>
    </p:embeddedFont>
    <p:embeddedFont>
      <p:font typeface="Algerian" pitchFamily="82" charset="0"/>
      <p:regular r:id="rId35"/>
    </p:embeddedFont>
    <p:embeddedFont>
      <p:font typeface="Wide Latin" pitchFamily="18" charset="0"/>
      <p:regular r:id="rId36"/>
    </p:embeddedFont>
    <p:embeddedFont>
      <p:font typeface="Berlin Sans FB Demi" pitchFamily="34" charset="0"/>
      <p:bold r:id="rId37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oXNakD7bIjNg8SrYyXarQ==" hashData="7s6Rxwa5IQp7ibVumu/NSteAO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45" autoAdjust="0"/>
    <p:restoredTop sz="94660"/>
  </p:normalViewPr>
  <p:slideViewPr>
    <p:cSldViewPr>
      <p:cViewPr varScale="1">
        <p:scale>
          <a:sx n="46" d="100"/>
          <a:sy n="46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226C2-4940-40F8-9AB9-707E4FD70008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3BF70-9358-41A5-BB0E-A75AAC50E98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3BF70-9358-41A5-BB0E-A75AAC50E980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3BF70-9358-41A5-BB0E-A75AAC50E980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3BF70-9358-41A5-BB0E-A75AAC50E980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3BF70-9358-41A5-BB0E-A75AAC50E980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3BF70-9358-41A5-BB0E-A75AAC50E980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3BF70-9358-41A5-BB0E-A75AAC50E980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6D3851-E84A-4A71-83B0-6557875DD1F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B7C25-DE61-4BE8-A1B2-DC66AFFE1B5E}" type="datetimeFigureOut">
              <a:rPr lang="es-ES_tradnl" smtClean="0"/>
              <a:pPr/>
              <a:t>03/02/2013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38C83-4050-447C-BA63-D0214CCF474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BD6EA9-761B-414F-A8C1-2D8743C0D7F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fonditos.com/includes/imagen.php?ruta=/wallpapers/1024x768/10477.jpg&amp;nombre=destello_en_el_bosque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fonditos.com/includes/imagen.php?ruta=/wallpapers/1024x768/07572.jpg&amp;nombre=rosa_de_cristal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hyperlink" Target="https://lh3.googleusercontent.com/-nACWbd9d4io/TY5w0etXYxI/AAAAAAAAADI/_AxWb--9en4/s1600/mujer-luna+1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hyperlink" Target="https://lh6.googleusercontent.com/-Lx6kFmGq5uM/TY5XHYhKIKI/AAAAAAAAACg/9ksCho4cb30/s1600/amor+enamorados+pareja+beso+pasion+dia+de+los+enamorados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FRACTALES\1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2967335"/>
            <a:ext cx="451626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odoni MT Black" pitchFamily="18" charset="0"/>
              </a:rPr>
              <a:t>ESPERO </a:t>
            </a:r>
          </a:p>
          <a:p>
            <a:pPr algn="ctr"/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odoni MT Black" pitchFamily="18" charset="0"/>
            </a:endParaRPr>
          </a:p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odoni MT Black" pitchFamily="18" charset="0"/>
              </a:rPr>
              <a:t>Mario Benedetti</a:t>
            </a:r>
          </a:p>
        </p:txBody>
      </p:sp>
    </p:spTree>
  </p:cSld>
  <p:clrMapOvr>
    <a:masterClrMapping/>
  </p:clrMapOvr>
  <p:transition spd="slow" advTm="4000">
    <p:randomBar dir="vert"/>
    <p:sndAc>
      <p:stSnd>
        <p:snd r:embed="rId3" name="pri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www.imagenesamor.net/bulkupload/nov10a/Fantasia/Noche%20Purpu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642918"/>
            <a:ext cx="821537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_tradnl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Te espero cuando la noche se haga día, </a:t>
            </a:r>
            <a:br>
              <a:rPr lang="es-ES_tradnl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</a:br>
            <a:r>
              <a:rPr lang="es-ES_tradnl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suspiros de esperanzas ya perdidas. </a:t>
            </a:r>
            <a:endParaRPr lang="es-ES_tradnl" sz="2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lgerian" pitchFamily="82" charset="0"/>
            </a:endParaRPr>
          </a:p>
        </p:txBody>
      </p:sp>
      <p:pic>
        <p:nvPicPr>
          <p:cNvPr id="2052" name="Picture 4" descr="J:\CHICAS\107espaldas005660aa9358tn1[1]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643050"/>
            <a:ext cx="1847627" cy="208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2" descr="J:\CHICOS\cuidate-el-contorno-de-tus-ojos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143040" y="4500570"/>
            <a:ext cx="4072536" cy="259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ulysshes.files.wordpress.com/2009/11/noche_de_luna_lle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071802" y="500042"/>
            <a:ext cx="478634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s-ES_tradnl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No creo que vengas, lo sé, </a:t>
            </a:r>
            <a:br>
              <a:rPr lang="es-ES_tradnl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</a:br>
            <a:r>
              <a:rPr lang="es-ES_tradnl" sz="2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lgerian" pitchFamily="82" charset="0"/>
              </a:rPr>
              <a:t>sé que no vendrás. </a:t>
            </a:r>
            <a:endParaRPr lang="es-ES_tradnl" sz="2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lgerian" pitchFamily="82" charset="0"/>
            </a:endParaRPr>
          </a:p>
        </p:txBody>
      </p:sp>
      <p:pic>
        <p:nvPicPr>
          <p:cNvPr id="1026" name="Picture 2" descr="J:\CHICAS\doll300jqxa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929066"/>
            <a:ext cx="3924000" cy="39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30" name="Picture 6" descr="Corazones Ros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4500570"/>
            <a:ext cx="2143125" cy="1885950"/>
          </a:xfrm>
          <a:prstGeom prst="rect">
            <a:avLst/>
          </a:prstGeom>
          <a:noFill/>
        </p:spPr>
      </p:pic>
      <p:pic>
        <p:nvPicPr>
          <p:cNvPr id="1029" name="Picture 5" descr="http://www.todoelsistemasolar.com.ar/_luna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571480"/>
            <a:ext cx="1516981" cy="136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4" name="Picture 5" descr="http://www.todoelsistemasolar.com.ar/_luna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642918"/>
            <a:ext cx="1516981" cy="136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347 C 0.01476 -0.00901 0.06719 -0.02127 0.08524 -0.02127 C 0.20139 -0.02127 0.32066 0.17388 0.32066 0.36902 C 0.32066 0.27053 0.38021 0.17388 0.43681 0.17388 C 0.49636 0.17388 0.55278 0.27191 0.55278 0.36902 C 0.55278 0.32024 0.58264 0.27053 0.61233 0.27053 C 0.64219 0.27053 0.67205 0.31908 0.67205 0.36902 C 0.67205 0.34382 0.68698 0.32024 0.70174 0.32024 C 0.71667 0.32024 0.7316 0.34521 0.7316 0.36902 C 0.7316 0.35631 0.73941 0.34382 0.7467 0.34382 C 0.75052 0.34382 0.76163 0.35631 0.76163 0.36902 C 0.76163 0.36255 0.76545 0.35631 0.76927 0.35631 C 0.76927 0.35816 0.77708 0.36255 0.77708 0.36902 C 0.77708 0.36555 0.77708 0.36255 0.7809 0.36255 C 0.7809 0.36417 0.78472 0.36579 0.78472 0.36902 C 0.78472 0.36717 0.78472 0.36555 0.78472 0.36417 C 0.78872 0.36417 0.78872 0.36579 0.78872 0.3674 C 0.79254 0.3674 0.79254 0.36579 0.79254 0.36417 C 0.7967 0.36417 0.7967 0.36579 0.7967 0.3674 " pathEditMode="relative" rAng="0" ptsTypes="fffffffffffffffffff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8" y="17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555 C -0.00903 -0.00786 -0.04063 -0.02127 -0.05157 -0.02127 C -0.12136 -0.02127 -0.19306 0.1896 -0.19306 0.4007 C -0.19306 0.29411 -0.22882 0.1896 -0.26285 0.1896 C -0.29861 0.1896 -0.3323 0.29596 -0.3323 0.4007 C -0.3323 0.34821 -0.35035 0.29411 -0.36823 0.29411 C -0.38612 0.29411 -0.404 0.34659 -0.404 0.4007 C -0.404 0.37365 -0.41302 0.34821 -0.42205 0.34821 C -0.43091 0.34821 -0.43993 0.37503 -0.43993 0.4007 C -0.43993 0.38706 -0.44462 0.37365 -0.44896 0.37365 C -0.45122 0.37365 -0.45782 0.38706 -0.45782 0.4007 C -0.45782 0.39376 -0.46025 0.38706 -0.4625 0.38706 C -0.4625 0.38544 -0.46719 0.39376 -0.46719 0.4007 C -0.46719 0.397 -0.46719 0.39376 -0.46962 0.39376 C -0.46962 0.39561 -0.47188 0.39746 -0.47188 0.4007 C -0.47188 0.39885 -0.47188 0.397 -0.47188 0.39561 C -0.47431 0.39561 -0.47431 0.39746 -0.47431 0.39908 C -0.47657 0.39908 -0.47657 0.39746 -0.47657 0.39561 C -0.479 0.39561 -0.479 0.39746 -0.479 0.39908 " pathEditMode="relative" rAng="0" ptsTypes="fffffffffffffffffff">
                                      <p:cBhvr>
                                        <p:cTn id="14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" y="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d.emule.com/fondo-bosque-de-secuoyas/fondo-bosque-de-secuoy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397894" y="428604"/>
            <a:ext cx="63482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Sé que la distancia te hiere, </a:t>
            </a:r>
            <a:br>
              <a:rPr lang="es-ES_tradnl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</a:br>
            <a:r>
              <a:rPr lang="es-ES_tradnl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sé que las noches son más frías, </a:t>
            </a:r>
          </a:p>
          <a:p>
            <a:pPr algn="ctr"/>
            <a:r>
              <a:rPr lang="es-ES_tradnl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lgerian" pitchFamily="82" charset="0"/>
              </a:rPr>
              <a:t>SÉ QUE YA NO ESTÁS </a:t>
            </a:r>
            <a:endParaRPr lang="es-ES_tradnl" sz="2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7" name="Picture 3" descr="J:\PAREJAS\tin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4286256"/>
            <a:ext cx="4424585" cy="2880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http://imagenesromanticas.net/images/imagenes-romanticas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00"/>
            <a:ext cx="9441231" cy="6948000"/>
          </a:xfrm>
          <a:prstGeom prst="rect">
            <a:avLst/>
          </a:prstGeom>
          <a:noFill/>
        </p:spPr>
      </p:pic>
      <p:pic>
        <p:nvPicPr>
          <p:cNvPr id="1026" name="Picture 2" descr="http://malolito1965.files.wordpress.com/2010/10/paz-interi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857496"/>
            <a:ext cx="4564532" cy="30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300142" y="214290"/>
            <a:ext cx="74867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/>
            </a:r>
            <a:br>
              <a:rPr lang="es-ES_tradnl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</a:br>
            <a:r>
              <a:rPr lang="es-ES_tradnl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</a:t>
            </a:r>
            <a:r>
              <a:rPr lang="es-ES_tradnl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reo saber todo de ti. </a:t>
            </a:r>
          </a:p>
          <a:p>
            <a:pPr algn="ctr"/>
            <a:r>
              <a:rPr lang="es-ES_tradnl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Sé que el día de pronto se te hace noche:</a:t>
            </a:r>
            <a:endParaRPr lang="es-ES_tradnl" sz="32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es-ES_tradnl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es-ES_tradnl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http://2.bp.blogspot.com/_a4q5fjHa_5w/Sunvf-8voFI/AAAAAAAACrk/80U_XtNtWME/S1600-R/cache_141842201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98000"/>
            <a:ext cx="6660000" cy="6660000"/>
          </a:xfrm>
          <a:prstGeom prst="rect">
            <a:avLst/>
          </a:prstGeom>
          <a:noFill/>
        </p:spPr>
      </p:pic>
      <p:pic>
        <p:nvPicPr>
          <p:cNvPr id="47108" name="Picture 4" descr="Senti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" y="0"/>
            <a:ext cx="9148228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3143248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1214414" y="5286388"/>
            <a:ext cx="721523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sé que sueñas con mi amor,</a:t>
            </a:r>
          </a:p>
          <a:p>
            <a:pPr algn="ctr"/>
            <a:r>
              <a:rPr lang="es-ES_tradnl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pero no lo dices, </a:t>
            </a:r>
            <a:endParaRPr lang="es-ES_tradnl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3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pic>
        <p:nvPicPr>
          <p:cNvPr id="26626" name="Picture 2" descr="http://1.bp.blogspot.com/_a4q5fjHa_5w/S3njWnM7-PI/AAAAAAAADaY/3TBNzs0CYuM/S220/7777777777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285728"/>
            <a:ext cx="4368466" cy="511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982316" y="5000636"/>
            <a:ext cx="5179367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dirty="0" smtClean="0"/>
          </a:p>
          <a:p>
            <a:pPr algn="ctr"/>
            <a:endParaRPr lang="es-ES_tradnl" sz="2800" b="1" cap="none" spc="0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14347" y="4857760"/>
            <a:ext cx="7858181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sé que soy un idiota al esperarte,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Pues sé que no vendrás.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" name="Picture 2" descr="3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hexagon">
            <a:avLst/>
          </a:prstGeom>
          <a:noFill/>
        </p:spPr>
      </p:pic>
      <p:pic>
        <p:nvPicPr>
          <p:cNvPr id="9" name="Picture 2" descr="3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hexagon">
            <a:avLst/>
          </a:prstGeom>
          <a:noFill/>
        </p:spPr>
      </p:pic>
      <p:pic>
        <p:nvPicPr>
          <p:cNvPr id="10" name="Picture 2" descr="3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hexagon">
            <a:avLst/>
          </a:prstGeom>
          <a:noFill/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3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antwrp.gsfc.nasa.gov/apod/image/1102/moonvenus_kaplan_4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0"/>
            <a:ext cx="10399704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4479635" y="2136338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_tradnl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214414" y="3357562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Te espero cuando miremos al cielo de noche:</a:t>
            </a:r>
          </a:p>
          <a:p>
            <a:pPr algn="ctr"/>
            <a:r>
              <a:rPr lang="es-ES_tradnl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tu allá, yo aquí, </a:t>
            </a:r>
            <a:endParaRPr lang="es-ES_tradnl" sz="2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" name="Picture 2" descr="http://antwrp.gsfc.nasa.gov/apod/image/1102/moonvenus_kaplan_4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99704" cy="6912000"/>
          </a:xfrm>
          <a:prstGeom prst="diamond">
            <a:avLst/>
          </a:prstGeom>
          <a:noFill/>
        </p:spPr>
      </p:pic>
      <p:pic>
        <p:nvPicPr>
          <p:cNvPr id="9" name="Picture 2" descr="http://antwrp.gsfc.nasa.gov/apod/image/1102/moonvenus_kaplan_4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99704" cy="6912000"/>
          </a:xfrm>
          <a:prstGeom prst="diamond">
            <a:avLst/>
          </a:prstGeom>
          <a:noFill/>
        </p:spPr>
      </p:pic>
      <p:pic>
        <p:nvPicPr>
          <p:cNvPr id="10" name="Picture 2" descr="http://antwrp.gsfc.nasa.gov/apod/image/1102/moonvenus_kaplan_4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99704" cy="6912000"/>
          </a:xfrm>
          <a:prstGeom prst="diamond">
            <a:avLst/>
          </a:prstGeom>
          <a:noFill/>
        </p:spPr>
      </p:pic>
      <p:pic>
        <p:nvPicPr>
          <p:cNvPr id="11" name="Picture 2" descr="http://antwrp.gsfc.nasa.gov/apod/image/1102/moonvenus_kaplan_4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99704" cy="6912000"/>
          </a:xfrm>
          <a:prstGeom prst="diamond">
            <a:avLst/>
          </a:prstGeom>
          <a:noFill/>
        </p:spPr>
      </p:pic>
      <p:pic>
        <p:nvPicPr>
          <p:cNvPr id="12" name="Picture 2" descr="http://antwrp.gsfc.nasa.gov/apod/image/1102/moonvenus_kaplan_4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399704" cy="6912000"/>
          </a:xfrm>
          <a:prstGeom prst="diamond">
            <a:avLst/>
          </a:prstGeom>
          <a:noFill/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www.fondos10.net/wp-content/uploads/2009/12/Media-luna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pic>
        <p:nvPicPr>
          <p:cNvPr id="50179" name="Picture 3" descr="J:\PAREJAS\slide0022_image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643182"/>
            <a:ext cx="3694743" cy="28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85720" y="428604"/>
            <a:ext cx="664373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Añorando aquellos días</a:t>
            </a:r>
          </a:p>
          <a:p>
            <a:pPr algn="ctr"/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En los que un beso marcó la despedida, </a:t>
            </a:r>
          </a:p>
          <a:p>
            <a:pPr algn="ctr"/>
            <a:r>
              <a:rPr lang="es-ES_tradnl" sz="28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Quizás para el resto de nuestras vidas.</a:t>
            </a:r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8" name="Picture 2" descr="http://sonfamosos.com/wp-content/uploads/2009/05/crepusculo-luna-nuev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3857628"/>
            <a:ext cx="3072802" cy="2448000"/>
          </a:xfrm>
          <a:prstGeom prst="hear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ww.fotos.org/galeria/data/900/luna-noch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0"/>
            <a:ext cx="110016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0100" y="4714884"/>
            <a:ext cx="67866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_tradnl" sz="28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25804" y="4786322"/>
            <a:ext cx="56923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Es triste hablar así.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Cuando el día se me hace de noche,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 la luna oculta ese sol tan radiante. 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39938" name="Picture 2" descr="http://1.bp.blogspot.com/-_zATKGhVFwk/ThdMh4YN-AI/AAAAAAAAHlM/rHpD3JEZrqk/s1600/sol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43834" y="1571612"/>
            <a:ext cx="1204273" cy="1116000"/>
          </a:xfrm>
          <a:prstGeom prst="ellipse">
            <a:avLst/>
          </a:prstGeom>
          <a:noFill/>
        </p:spPr>
      </p:pic>
      <p:pic>
        <p:nvPicPr>
          <p:cNvPr id="39940" name="Picture 4" descr="http://leemos.wikispaces.com/file/view/luna-en-mar.jpg/189863680/luna-en-ma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68" y="1428736"/>
            <a:ext cx="2219556" cy="1476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9941" name="Picture 5" descr="J:\CHICAS\ximena-duque-es-carola-300x38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1142984"/>
            <a:ext cx="2501053" cy="316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C:\Users\abuelitos\AppData\Local\Microsoft\Windows\Temporary Internet Files\Content.IE5\QG4Z1L8D\arboles_en_la_noche_oscura-1680x1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0"/>
            <a:ext cx="110592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651008" y="428604"/>
            <a:ext cx="5841984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me siento sólo, lo sé,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nunca supe de nada tanto en mi vida,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solo sé que me encuentro muy sólo,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 que no estoy allí. 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37890" name="Picture 2" descr="J:\CHICOS\1md35urr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43380"/>
            <a:ext cx="3120000" cy="234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3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214283" y="5500702"/>
            <a:ext cx="621510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_tradnl" sz="2800" b="1" cap="none" spc="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59" y="5357826"/>
            <a:ext cx="61436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Mis disculpas por sentir así,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nunca mi intención ha sido ofenderte. 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9" name="Picture 4" descr="https://lh3.googleusercontent.com/-nACWbd9d4io/TY5w0etXYxI/AAAAAAAAADI/_AxWb--9en4/s320/mujer-luna+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214290"/>
            <a:ext cx="2770200" cy="388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6866" name="Picture 2" descr="http://3.bp.blogspot.com/-hgsSYL5TvRQ/TWjzBhc6vQI/AAAAAAAABnI/dx0letwJKgw/s400/Rosas-azules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521635">
            <a:off x="1613095" y="1436590"/>
            <a:ext cx="4080000" cy="306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http://www.fondosok.com/recorte/bc45a8e34dd14daf0fae1a868ba3676f/luna-sobre-el-bosque_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" name="Picture 2" descr="http://4.bp.blogspot.com/_a4q5fjHa_5w/Ssq8ZTy656I/AAAAAAAACFg/h-l4nFnCc_A/S660/1619421aamguql67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2143116"/>
            <a:ext cx="4423692" cy="42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71473" y="1071547"/>
            <a:ext cx="428628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Nunca soñé con quererte, </a:t>
            </a:r>
            <a:b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ni con sentirme así. </a:t>
            </a:r>
            <a:endParaRPr lang="es-ES_tradnl" sz="2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publispain.com/wallpapers/fondos-de-pantalla-Naturaleza/naturaleza-Desierto-/Desierto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1028" name="Picture 4" descr="http://radiobalbi.org/radiofm/images/stories/IMAGENES/Noticias/desierto%20del%20saha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572008"/>
            <a:ext cx="3903612" cy="259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30" name="Picture 6" descr="http://www.ecologiaverde.com/wp-content/2009/07/Oasis_Desierto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32000" y="3071810"/>
            <a:ext cx="3312000" cy="24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071669" y="428604"/>
            <a:ext cx="657229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Mi aire se acaba como agua en el desierto. 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_tradnl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9" name="Picture 2" descr="http://www.publispain.com/wallpapers/fondos-de-pantalla-Naturaleza/naturaleza-Desierto-/Desierto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10" name="Picture 2" descr="http://www.publispain.com/wallpapers/fondos-de-pantalla-Naturaleza/naturaleza-Desierto-/Desierto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1" name="Picture 2" descr="http://www.publispain.com/wallpapers/fondos-de-pantalla-Naturaleza/naturaleza-Desierto-/Desierto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J:\FOTOS PARA PPS\slide0002_image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0600656" cy="702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356184" y="1214422"/>
            <a:ext cx="6431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_tradnl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2769" name="Picture 1" descr="J:\CHICAS\Hilary_Duff[1]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143248"/>
            <a:ext cx="4204800" cy="2628000"/>
          </a:xfrm>
          <a:prstGeom prst="teardrop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218325" y="500042"/>
            <a:ext cx="670734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Mi vida se acorta pues no te llevo dentro. </a:t>
            </a:r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FOTOS PARA PPS\slide0004_image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439394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91473" y="4857760"/>
            <a:ext cx="876105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_tradnl" sz="28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53132" y="5286388"/>
            <a:ext cx="483773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Mi esperanza de vivir eres tu, </a:t>
            </a:r>
            <a:b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 no estoy allí</a:t>
            </a:r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31745" name="Picture 1" descr="J:\CHICOS\8vuvjfdj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928802"/>
            <a:ext cx="1942668" cy="3492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26" name="Picture 2" descr="J:\CARPETA GIFS\0017-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0"/>
            <a:ext cx="3217539" cy="367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FOTOS PARA PPS\slide0005_image009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1113" y="-962025"/>
            <a:ext cx="11706226" cy="8782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9" name="8 Rectángulo"/>
          <p:cNvSpPr/>
          <p:nvPr/>
        </p:nvSpPr>
        <p:spPr>
          <a:xfrm>
            <a:off x="546026" y="285728"/>
            <a:ext cx="805194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9314" y="285728"/>
            <a:ext cx="838537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¿Por qué no estoy allí?,</a:t>
            </a:r>
          </a:p>
          <a:p>
            <a:pPr algn="ctr"/>
            <a: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te preguntarás…</a:t>
            </a:r>
            <a:br>
              <a:rPr lang="es-ES_tradnl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endParaRPr lang="es-ES_tradnl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050" name="Picture 2" descr="J:\CARPETA GIFS\1554406pm4j367ob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214000"/>
            <a:ext cx="4416181" cy="46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La última Luna LLena de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0354465" cy="6876000"/>
          </a:xfrm>
          <a:prstGeom prst="rect">
            <a:avLst/>
          </a:prstGeom>
          <a:noFill/>
        </p:spPr>
      </p:pic>
      <p:pic>
        <p:nvPicPr>
          <p:cNvPr id="5" name="Picture 2" descr="Josh Swickard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571750"/>
            <a:ext cx="2857500" cy="42862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4.bp.blogspot.com/_a4q5fjHa_5w/Ssq8odDq7UI/AAAAAAAACFo/RkDGwiKpWDc/S660/908205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2928934"/>
            <a:ext cx="2382559" cy="345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J:\FONDOS PANTALLAS\Abstract_Rainbow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8000"/>
            <a:ext cx="9429784" cy="6876000"/>
          </a:xfrm>
          <a:prstGeom prst="rect">
            <a:avLst/>
          </a:prstGeom>
          <a:noFill/>
        </p:spPr>
      </p:pic>
      <p:pic>
        <p:nvPicPr>
          <p:cNvPr id="11" name="Picture 2" descr="http://www.astrosytarot.es/wp-content/uploads/2011/05/luna-lle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46" y="-18000"/>
            <a:ext cx="964413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1472" y="5643577"/>
            <a:ext cx="8572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¿Por qué no he tomado ese bus que me llevaría a ti? </a:t>
            </a:r>
            <a:endParaRPr lang="es-ES_tradnl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2286000" y="2967335"/>
            <a:ext cx="52863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/>
              <a:t>¿</a:t>
            </a:r>
            <a:endParaRPr lang="es-ES_tradnl" dirty="0"/>
          </a:p>
        </p:txBody>
      </p:sp>
      <p:pic>
        <p:nvPicPr>
          <p:cNvPr id="4098" name="Picture 2" descr="J:\FOTOS PARA PPS\slide0018_image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01990" y="214290"/>
            <a:ext cx="87400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Porque el mundo que llevo aquí</a:t>
            </a:r>
          </a:p>
          <a:p>
            <a:pPr algn="ctr"/>
            <a:r>
              <a:rPr lang="es-ES_tradnl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no me permite estar allí. </a:t>
            </a:r>
            <a:endParaRPr lang="es-ES_tradnl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074" name="Picture 2" descr="J:\CARPETA GIFS\1834219bo8ko731b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962400"/>
            <a:ext cx="3810000" cy="2895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FOTOS PARA PPS\slide0054_image0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5857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587127" y="5572139"/>
            <a:ext cx="796974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Porque todas las noches me torturo pensando en ti. </a:t>
            </a:r>
            <a:endParaRPr lang="es-ES_tradnl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098" name="Picture 2" descr="J:\CARPETA GIFS\1908499n572v4zd3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-285776"/>
            <a:ext cx="2658884" cy="349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J:\FOTOS PARA PPS\slide0094_image0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-162000"/>
            <a:ext cx="11054400" cy="70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86000" y="29673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2041980" y="500042"/>
            <a:ext cx="506004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Por qué no solo me olvido de ti? 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¿Por qué no vivo solo así? </a:t>
            </a:r>
            <a:br>
              <a:rPr lang="es-ES_tradnl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_tradnl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" name="Picture 2" descr="https://lh6.googleusercontent.com/-Lx6kFmGq5uM/TY5XHYhKIKI/AAAAAAAAACg/9ksCho4cb30/s320/amor%252Benamorados%252Bpareja%252Bbeso%252Bpasion%252Bdia+de+los+enamorado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2646000"/>
            <a:ext cx="6574820" cy="421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Fotos romanticas\february-11-winters_hope__95-calendar[1]-378815_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768000" cy="9576000"/>
          </a:xfrm>
          <a:prstGeom prst="rect">
            <a:avLst/>
          </a:prstGeom>
          <a:noFill/>
        </p:spPr>
      </p:pic>
      <p:pic>
        <p:nvPicPr>
          <p:cNvPr id="6" name="Picture 2" descr="http://elblogdecosasdivertidas.files.wordpress.com/2011/06/personaspiensanblogdeimagenes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786190"/>
            <a:ext cx="3260373" cy="216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Users\abuelitos\Downloads\Relato-100145_archivos\slide0007_image01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571480"/>
            <a:ext cx="2874707" cy="356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500562" y="1571612"/>
            <a:ext cx="4643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¿Por qué no solo...?</a:t>
            </a:r>
            <a:endParaRPr lang="es-ES_tradnl" sz="2800" dirty="0"/>
          </a:p>
        </p:txBody>
      </p:sp>
      <p:sp>
        <p:nvSpPr>
          <p:cNvPr id="9" name="8 Rectángulo"/>
          <p:cNvSpPr/>
          <p:nvPr/>
        </p:nvSpPr>
        <p:spPr>
          <a:xfrm>
            <a:off x="5286380" y="2214554"/>
            <a:ext cx="35004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_tradnl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_tradnl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643438" y="2214554"/>
            <a:ext cx="278608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2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Mario Benedetti   </a:t>
            </a:r>
            <a:endParaRPr lang="es-ES_tradnl" sz="2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Post Nr.60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94453" y="1142984"/>
            <a:ext cx="5955093" cy="29546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Imágenes </a:t>
            </a:r>
          </a:p>
          <a:p>
            <a:pPr algn="ctr"/>
            <a:r>
              <a:rPr lang="es-ES" sz="2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Internet </a:t>
            </a:r>
          </a:p>
          <a:p>
            <a:pPr algn="ctr"/>
            <a:endParaRPr lang="es-ES" sz="54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es-E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2013</a:t>
            </a:r>
            <a:endParaRPr lang="es-ES" sz="36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27.media.tumblr.com/tumblr_lailc8A5ar1qzt4vjo1_5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00"/>
            <a:ext cx="9144000" cy="6948000"/>
          </a:xfrm>
          <a:prstGeom prst="rect">
            <a:avLst/>
          </a:prstGeom>
          <a:noFill/>
        </p:spPr>
      </p:pic>
      <p:pic>
        <p:nvPicPr>
          <p:cNvPr id="5" name="Picture 4" descr="distribution of good and evil 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0"/>
            <a:ext cx="3780000" cy="37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643043" y="1643050"/>
            <a:ext cx="43416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800" b="1" i="1" dirty="0" smtClean="0">
              <a:solidFill>
                <a:srgbClr val="FF0000"/>
              </a:solidFill>
              <a:latin typeface="Wide Latin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142976" y="3244334"/>
            <a:ext cx="39037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400" dirty="0" smtClean="0">
              <a:solidFill>
                <a:srgbClr val="FF0000"/>
              </a:solidFill>
              <a:latin typeface="Wide Latin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072198" y="2928934"/>
            <a:ext cx="2143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400" dirty="0" smtClean="0">
              <a:solidFill>
                <a:srgbClr val="00B050"/>
              </a:solidFill>
              <a:latin typeface="Wide Latin" pitchFamily="18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002356" y="3786190"/>
            <a:ext cx="2712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400" dirty="0" smtClean="0">
              <a:solidFill>
                <a:srgbClr val="FFFF00"/>
              </a:solidFill>
              <a:latin typeface="Wide Latin" pitchFamily="18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273</Words>
  <Application>Microsoft Office PowerPoint</Application>
  <PresentationFormat>Presentación en pantalla (4:3)</PresentationFormat>
  <Paragraphs>79</Paragraphs>
  <Slides>25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Arial</vt:lpstr>
      <vt:lpstr>Calibri</vt:lpstr>
      <vt:lpstr>Bodoni MT Black</vt:lpstr>
      <vt:lpstr>Algerian</vt:lpstr>
      <vt:lpstr>Wide Latin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317</cp:revision>
  <dcterms:created xsi:type="dcterms:W3CDTF">2012-02-16T16:49:06Z</dcterms:created>
  <dcterms:modified xsi:type="dcterms:W3CDTF">2013-02-03T19:19:39Z</dcterms:modified>
</cp:coreProperties>
</file>