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4"/>
  </p:notesMasterIdLst>
  <p:sldIdLst>
    <p:sldId id="274" r:id="rId3"/>
    <p:sldId id="276" r:id="rId4"/>
    <p:sldId id="258" r:id="rId5"/>
    <p:sldId id="259" r:id="rId6"/>
    <p:sldId id="277" r:id="rId7"/>
    <p:sldId id="278" r:id="rId8"/>
    <p:sldId id="279" r:id="rId9"/>
    <p:sldId id="280" r:id="rId10"/>
    <p:sldId id="266" r:id="rId11"/>
    <p:sldId id="289" r:id="rId12"/>
    <p:sldId id="282" r:id="rId13"/>
    <p:sldId id="290" r:id="rId14"/>
    <p:sldId id="294" r:id="rId15"/>
    <p:sldId id="296" r:id="rId16"/>
    <p:sldId id="298" r:id="rId17"/>
    <p:sldId id="268" r:id="rId18"/>
    <p:sldId id="297" r:id="rId19"/>
    <p:sldId id="271" r:id="rId20"/>
    <p:sldId id="263" r:id="rId21"/>
    <p:sldId id="299" r:id="rId22"/>
    <p:sldId id="300" r:id="rId23"/>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iZTGkTMYAPxOAfon2a9XA==" hashData="ZZ2fI+oPQIzJB2iPEGXvdEm3IQc="/>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422" autoAdjust="0"/>
  </p:normalViewPr>
  <p:slideViewPr>
    <p:cSldViewPr>
      <p:cViewPr varScale="1">
        <p:scale>
          <a:sx n="52" d="100"/>
          <a:sy n="52" d="100"/>
        </p:scale>
        <p:origin x="-96" y="-33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_tradnl"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12A89BC-CD3E-4E99-9FE3-338BD522E26D}" type="datetimeFigureOut">
              <a:rPr lang="es-ES_tradnl" smtClean="0"/>
              <a:pPr/>
              <a:t>20/06/2013</a:t>
            </a:fld>
            <a:endParaRPr lang="es-ES_tradnl"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_tradnl"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_tradnl"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8737986-A225-49E3-8BB9-40C191E3DF4E}" type="slidenum">
              <a:rPr lang="es-ES_tradnl" smtClean="0"/>
              <a:pPr/>
              <a:t>‹Nº›</a:t>
            </a:fld>
            <a:endParaRPr lang="es-ES_tradnl"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B8737986-A225-49E3-8BB9-40C191E3DF4E}" type="slidenum">
              <a:rPr lang="es-ES_tradnl" smtClean="0"/>
              <a:pPr/>
              <a:t>2</a:t>
            </a:fld>
            <a:endParaRPr lang="es-ES_tradnl"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B8737986-A225-49E3-8BB9-40C191E3DF4E}" type="slidenum">
              <a:rPr lang="es-ES_tradnl" smtClean="0"/>
              <a:pPr/>
              <a:t>7</a:t>
            </a:fld>
            <a:endParaRPr lang="es-ES_tradnl"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B8737986-A225-49E3-8BB9-40C191E3DF4E}" type="slidenum">
              <a:rPr lang="es-ES_tradnl" smtClean="0"/>
              <a:pPr/>
              <a:t>16</a:t>
            </a:fld>
            <a:endParaRPr lang="es-ES_tradnl"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B8737986-A225-49E3-8BB9-40C191E3DF4E}" type="slidenum">
              <a:rPr lang="es-ES_tradnl" smtClean="0"/>
              <a:pPr/>
              <a:t>20</a:t>
            </a:fld>
            <a:endParaRPr lang="es-ES_tradnl"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2E1AA586-7EBE-4DE1-8AD8-6F2C3A8CB166}" type="datetimeFigureOut">
              <a:rPr lang="es-ES_tradnl" smtClean="0"/>
              <a:pPr/>
              <a:t>20/06/2013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58CF5061-6603-4F18-A676-86351484E807}" type="slidenum">
              <a:rPr lang="es-ES_tradnl" smtClean="0"/>
              <a:pPr/>
              <a:t>‹Nº›</a:t>
            </a:fld>
            <a:endParaRPr lang="es-ES_tradnl"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2E1AA586-7EBE-4DE1-8AD8-6F2C3A8CB166}" type="datetimeFigureOut">
              <a:rPr lang="es-ES_tradnl" smtClean="0"/>
              <a:pPr/>
              <a:t>20/06/2013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58CF5061-6603-4F18-A676-86351484E807}" type="slidenum">
              <a:rPr lang="es-ES_tradnl" smtClean="0"/>
              <a:pPr/>
              <a:t>‹Nº›</a:t>
            </a:fld>
            <a:endParaRPr lang="es-ES_tradnl"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E1AA586-7EBE-4DE1-8AD8-6F2C3A8CB166}" type="datetimeFigureOut">
              <a:rPr lang="es-ES_tradnl" smtClean="0"/>
              <a:pPr/>
              <a:t>20/06/2013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58CF5061-6603-4F18-A676-86351484E807}" type="slidenum">
              <a:rPr lang="es-ES_tradnl" smtClean="0"/>
              <a:pPr/>
              <a:t>‹Nº›</a:t>
            </a:fld>
            <a:endParaRPr lang="es-ES_tradnl"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2E1AA586-7EBE-4DE1-8AD8-6F2C3A8CB166}" type="datetimeFigureOut">
              <a:rPr lang="es-ES_tradnl" smtClean="0"/>
              <a:pPr/>
              <a:t>20/06/2013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58CF5061-6603-4F18-A676-86351484E807}" type="slidenum">
              <a:rPr lang="es-ES_tradnl" smtClean="0"/>
              <a:pPr/>
              <a:t>‹Nº›</a:t>
            </a:fld>
            <a:endParaRPr lang="es-ES_tradn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2E1AA586-7EBE-4DE1-8AD8-6F2C3A8CB166}" type="datetimeFigureOut">
              <a:rPr lang="es-ES_tradnl" smtClean="0"/>
              <a:pPr/>
              <a:t>20/06/2013</a:t>
            </a:fld>
            <a:endParaRPr lang="es-ES_tradnl" dirty="0"/>
          </a:p>
        </p:txBody>
      </p:sp>
      <p:sp>
        <p:nvSpPr>
          <p:cNvPr id="8" name="7 Marcador de pie de página"/>
          <p:cNvSpPr>
            <a:spLocks noGrp="1"/>
          </p:cNvSpPr>
          <p:nvPr>
            <p:ph type="ftr" sz="quarter" idx="11"/>
          </p:nvPr>
        </p:nvSpPr>
        <p:spPr/>
        <p:txBody>
          <a:bodyPr/>
          <a:lstStyle/>
          <a:p>
            <a:endParaRPr lang="es-ES_tradnl" dirty="0"/>
          </a:p>
        </p:txBody>
      </p:sp>
      <p:sp>
        <p:nvSpPr>
          <p:cNvPr id="9" name="8 Marcador de número de diapositiva"/>
          <p:cNvSpPr>
            <a:spLocks noGrp="1"/>
          </p:cNvSpPr>
          <p:nvPr>
            <p:ph type="sldNum" sz="quarter" idx="12"/>
          </p:nvPr>
        </p:nvSpPr>
        <p:spPr/>
        <p:txBody>
          <a:bodyPr/>
          <a:lstStyle/>
          <a:p>
            <a:fld id="{58CF5061-6603-4F18-A676-86351484E807}" type="slidenum">
              <a:rPr lang="es-ES_tradnl" smtClean="0"/>
              <a:pPr/>
              <a:t>‹Nº›</a:t>
            </a:fld>
            <a:endParaRPr lang="es-ES_tradnl"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2E1AA586-7EBE-4DE1-8AD8-6F2C3A8CB166}" type="datetimeFigureOut">
              <a:rPr lang="es-ES_tradnl" smtClean="0"/>
              <a:pPr/>
              <a:t>20/06/2013</a:t>
            </a:fld>
            <a:endParaRPr lang="es-ES_tradnl" dirty="0"/>
          </a:p>
        </p:txBody>
      </p:sp>
      <p:sp>
        <p:nvSpPr>
          <p:cNvPr id="4" name="3 Marcador de pie de página"/>
          <p:cNvSpPr>
            <a:spLocks noGrp="1"/>
          </p:cNvSpPr>
          <p:nvPr>
            <p:ph type="ftr" sz="quarter" idx="11"/>
          </p:nvPr>
        </p:nvSpPr>
        <p:spPr/>
        <p:txBody>
          <a:bodyPr/>
          <a:lstStyle/>
          <a:p>
            <a:endParaRPr lang="es-ES_tradnl" dirty="0"/>
          </a:p>
        </p:txBody>
      </p:sp>
      <p:sp>
        <p:nvSpPr>
          <p:cNvPr id="5" name="4 Marcador de número de diapositiva"/>
          <p:cNvSpPr>
            <a:spLocks noGrp="1"/>
          </p:cNvSpPr>
          <p:nvPr>
            <p:ph type="sldNum" sz="quarter" idx="12"/>
          </p:nvPr>
        </p:nvSpPr>
        <p:spPr/>
        <p:txBody>
          <a:bodyPr/>
          <a:lstStyle/>
          <a:p>
            <a:fld id="{58CF5061-6603-4F18-A676-86351484E807}" type="slidenum">
              <a:rPr lang="es-ES_tradnl" smtClean="0"/>
              <a:pPr/>
              <a:t>‹Nº›</a:t>
            </a:fld>
            <a:endParaRPr lang="es-ES_tradn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E1AA586-7EBE-4DE1-8AD8-6F2C3A8CB166}" type="datetimeFigureOut">
              <a:rPr lang="es-ES_tradnl" smtClean="0"/>
              <a:pPr/>
              <a:t>20/06/2013</a:t>
            </a:fld>
            <a:endParaRPr lang="es-ES_tradnl" dirty="0"/>
          </a:p>
        </p:txBody>
      </p:sp>
      <p:sp>
        <p:nvSpPr>
          <p:cNvPr id="3" name="2 Marcador de pie de página"/>
          <p:cNvSpPr>
            <a:spLocks noGrp="1"/>
          </p:cNvSpPr>
          <p:nvPr>
            <p:ph type="ftr" sz="quarter" idx="11"/>
          </p:nvPr>
        </p:nvSpPr>
        <p:spPr/>
        <p:txBody>
          <a:bodyPr/>
          <a:lstStyle/>
          <a:p>
            <a:endParaRPr lang="es-ES_tradnl" dirty="0"/>
          </a:p>
        </p:txBody>
      </p:sp>
      <p:sp>
        <p:nvSpPr>
          <p:cNvPr id="4" name="3 Marcador de número de diapositiva"/>
          <p:cNvSpPr>
            <a:spLocks noGrp="1"/>
          </p:cNvSpPr>
          <p:nvPr>
            <p:ph type="sldNum" sz="quarter" idx="12"/>
          </p:nvPr>
        </p:nvSpPr>
        <p:spPr/>
        <p:txBody>
          <a:bodyPr/>
          <a:lstStyle/>
          <a:p>
            <a:fld id="{58CF5061-6603-4F18-A676-86351484E807}" type="slidenum">
              <a:rPr lang="es-ES_tradnl" smtClean="0"/>
              <a:pPr/>
              <a:t>‹Nº›</a:t>
            </a:fld>
            <a:endParaRPr lang="es-ES_tradn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E1AA586-7EBE-4DE1-8AD8-6F2C3A8CB166}" type="datetimeFigureOut">
              <a:rPr lang="es-ES_tradnl" smtClean="0"/>
              <a:pPr/>
              <a:t>20/06/2013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58CF5061-6603-4F18-A676-86351484E807}" type="slidenum">
              <a:rPr lang="es-ES_tradnl" smtClean="0"/>
              <a:pPr/>
              <a:t>‹Nº›</a:t>
            </a:fld>
            <a:endParaRPr lang="es-ES_tradnl"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E1AA586-7EBE-4DE1-8AD8-6F2C3A8CB166}" type="datetimeFigureOut">
              <a:rPr lang="es-ES_tradnl" smtClean="0"/>
              <a:pPr/>
              <a:t>20/06/2013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58CF5061-6603-4F18-A676-86351484E807}" type="slidenum">
              <a:rPr lang="es-ES_tradnl" smtClean="0"/>
              <a:pPr/>
              <a:t>‹Nº›</a:t>
            </a:fld>
            <a:endParaRPr lang="es-ES_tradn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2E1AA586-7EBE-4DE1-8AD8-6F2C3A8CB166}" type="datetimeFigureOut">
              <a:rPr lang="es-ES_tradnl" smtClean="0"/>
              <a:pPr/>
              <a:t>20/06/2013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58CF5061-6603-4F18-A676-86351484E807}" type="slidenum">
              <a:rPr lang="es-ES_tradnl" smtClean="0"/>
              <a:pPr/>
              <a:t>‹Nº›</a:t>
            </a:fld>
            <a:endParaRPr lang="es-ES_tradn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2E1AA586-7EBE-4DE1-8AD8-6F2C3A8CB166}" type="datetimeFigureOut">
              <a:rPr lang="es-ES_tradnl" smtClean="0"/>
              <a:pPr/>
              <a:t>20/06/2013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58CF5061-6603-4F18-A676-86351484E807}" type="slidenum">
              <a:rPr lang="es-ES_tradnl" smtClean="0"/>
              <a:pPr/>
              <a:t>‹Nº›</a:t>
            </a:fld>
            <a:endParaRPr lang="es-ES_tradnl"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3EE4685E-6F04-4939-8601-8786ACF9C7C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1AA586-7EBE-4DE1-8AD8-6F2C3A8CB166}" type="datetimeFigureOut">
              <a:rPr lang="es-ES_tradnl" smtClean="0"/>
              <a:pPr/>
              <a:t>20/06/2013</a:t>
            </a:fld>
            <a:endParaRPr lang="es-ES_tradnl"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CF5061-6603-4F18-A676-86351484E807}" type="slidenum">
              <a:rPr lang="es-ES_tradnl" smtClean="0"/>
              <a:pPr/>
              <a:t>‹Nº›</a:t>
            </a:fld>
            <a:endParaRPr lang="es-ES_tradnl"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1A67B4D9-9F5B-4830-97EF-E00C99F64E41}"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gif"/><Relationship Id="rId5" Type="http://schemas.openxmlformats.org/officeDocument/2006/relationships/image" Target="../media/image6.gif"/><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1.gif"/><Relationship Id="rId5" Type="http://schemas.openxmlformats.org/officeDocument/2006/relationships/image" Target="../media/image20.gif"/><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gif"/></Relationships>
</file>

<file path=ppt/slides/_rels/slide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image" Target="../media/image27.gif"/></Relationships>
</file>

<file path=ppt/slides/_rels/slide1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gif"/></Relationships>
</file>

<file path=ppt/slides/_rels/slide1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0.gif"/><Relationship Id="rId4" Type="http://schemas.openxmlformats.org/officeDocument/2006/relationships/image" Target="../media/image39.jpeg"/></Relationships>
</file>

<file path=ppt/slides/_rels/slide1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 Id="rId5" Type="http://schemas.openxmlformats.org/officeDocument/2006/relationships/image" Target="../media/image44.png"/><Relationship Id="rId4" Type="http://schemas.openxmlformats.org/officeDocument/2006/relationships/image" Target="../media/image43.jpeg"/></Relationships>
</file>

<file path=ppt/slides/_rels/slide18.xml.rels><?xml version="1.0" encoding="UTF-8" standalone="yes"?>
<Relationships xmlns="http://schemas.openxmlformats.org/package/2006/relationships"><Relationship Id="rId3" Type="http://schemas.openxmlformats.org/officeDocument/2006/relationships/image" Target="../media/image46.jpeg"/><Relationship Id="rId7" Type="http://schemas.openxmlformats.org/officeDocument/2006/relationships/image" Target="../media/image50.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49.gif"/><Relationship Id="rId5" Type="http://schemas.openxmlformats.org/officeDocument/2006/relationships/image" Target="../media/image48.gif"/><Relationship Id="rId4" Type="http://schemas.openxmlformats.org/officeDocument/2006/relationships/image" Target="../media/image47.jpeg"/></Relationships>
</file>

<file path=ppt/slides/_rels/slide19.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050" name="Picture 2" descr="J:\HACER PPS\CARPETA PLANTILLAS\floral_3[1].jpg"/>
          <p:cNvPicPr>
            <a:picLocks noChangeAspect="1" noChangeArrowheads="1"/>
          </p:cNvPicPr>
          <p:nvPr/>
        </p:nvPicPr>
        <p:blipFill>
          <a:blip r:embed="rId3" cstate="print"/>
          <a:srcRect/>
          <a:stretch>
            <a:fillRect/>
          </a:stretch>
        </p:blipFill>
        <p:spPr bwMode="auto">
          <a:xfrm>
            <a:off x="-24000" y="0"/>
            <a:ext cx="9168000" cy="6876000"/>
          </a:xfrm>
          <a:prstGeom prst="rect">
            <a:avLst/>
          </a:prstGeom>
          <a:noFill/>
        </p:spPr>
      </p:pic>
      <p:pic>
        <p:nvPicPr>
          <p:cNvPr id="5" name="Picture 2" descr="http://img835.imageshack.us/img835/6196/acebo.jpg"/>
          <p:cNvPicPr>
            <a:picLocks noChangeAspect="1" noChangeArrowheads="1"/>
          </p:cNvPicPr>
          <p:nvPr/>
        </p:nvPicPr>
        <p:blipFill>
          <a:blip r:embed="rId4" cstate="print"/>
          <a:srcRect/>
          <a:stretch>
            <a:fillRect/>
          </a:stretch>
        </p:blipFill>
        <p:spPr bwMode="auto">
          <a:xfrm>
            <a:off x="0" y="571480"/>
            <a:ext cx="9080049" cy="5436000"/>
          </a:xfrm>
          <a:prstGeom prst="rect">
            <a:avLst/>
          </a:prstGeom>
          <a:noFill/>
          <a:effectLst>
            <a:softEdge rad="317500"/>
          </a:effectLst>
        </p:spPr>
      </p:pic>
      <p:sp>
        <p:nvSpPr>
          <p:cNvPr id="6" name="5 Rectángulo"/>
          <p:cNvSpPr/>
          <p:nvPr/>
        </p:nvSpPr>
        <p:spPr>
          <a:xfrm>
            <a:off x="2857488" y="5643578"/>
            <a:ext cx="3602268"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sz="5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askerville Old Face" pitchFamily="18" charset="0"/>
              </a:rPr>
              <a:t>E S P E R A</a:t>
            </a:r>
            <a:endParaRPr lang="es-E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askerville Old Face" pitchFamily="18" charset="0"/>
            </a:endParaRPr>
          </a:p>
        </p:txBody>
      </p:sp>
      <p:pic>
        <p:nvPicPr>
          <p:cNvPr id="2051" name="Picture 3" descr="J:\HACER PPS\CARPETA PLANTILLAS\jessica-alba-mirada-sensual-500x375[1].jpg"/>
          <p:cNvPicPr>
            <a:picLocks noChangeAspect="1" noChangeArrowheads="1"/>
          </p:cNvPicPr>
          <p:nvPr/>
        </p:nvPicPr>
        <p:blipFill>
          <a:blip r:embed="rId5" cstate="print"/>
          <a:srcRect/>
          <a:stretch>
            <a:fillRect/>
          </a:stretch>
        </p:blipFill>
        <p:spPr bwMode="auto">
          <a:xfrm>
            <a:off x="2071670" y="1357298"/>
            <a:ext cx="4762500" cy="3571875"/>
          </a:xfrm>
          <a:prstGeom prst="rect">
            <a:avLst/>
          </a:prstGeom>
          <a:noFill/>
          <a:effectLst>
            <a:softEdge rad="635000"/>
          </a:effectLst>
        </p:spPr>
      </p:pic>
      <p:sp>
        <p:nvSpPr>
          <p:cNvPr id="8" name="8 Rectángulo"/>
          <p:cNvSpPr/>
          <p:nvPr/>
        </p:nvSpPr>
        <p:spPr>
          <a:xfrm>
            <a:off x="428596" y="6286520"/>
            <a:ext cx="1336071"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Pps</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mari </a:t>
            </a:r>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tere</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a:t>
            </a:r>
            <a:endParaRPr lang="es-ES_tradnl" sz="1200" dirty="0">
              <a:latin typeface="Andalus" pitchFamily="2" charset="-78"/>
              <a:cs typeface="Andalus" pitchFamily="2" charset="-78"/>
            </a:endParaRPr>
          </a:p>
        </p:txBody>
      </p:sp>
    </p:spTree>
  </p:cSld>
  <p:clrMapOvr>
    <a:masterClrMapping/>
  </p:clrMapOvr>
  <p:transition spd="slow" advTm="5000">
    <p:sndAc>
      <p:stSnd>
        <p:snd r:embed="rId2" name="Final.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p:cBhvr override="childStyle">
                                        <p:cTn id="6" dur="2000" fill="hold"/>
                                        <p:tgtEl>
                                          <p:spTgt spid="6">
                                            <p:txEl>
                                              <p:pRg st="0" end="0"/>
                                            </p:txEl>
                                          </p:spTgt>
                                        </p:tgtEl>
                                        <p:attrNameLst>
                                          <p:attrName>style.color</p:attrName>
                                        </p:attrNameLst>
                                      </p:cBhvr>
                                      <p:to>
                                        <a:schemeClr val="accent2"/>
                                      </p:to>
                                    </p:animClr>
                                    <p:animClr clrSpc="rgb">
                                      <p:cBhvr>
                                        <p:cTn id="7" dur="2000" fill="hold"/>
                                        <p:tgtEl>
                                          <p:spTgt spid="6">
                                            <p:txEl>
                                              <p:pRg st="0" end="0"/>
                                            </p:txEl>
                                          </p:spTgt>
                                        </p:tgtEl>
                                        <p:attrNameLst>
                                          <p:attrName>fillcolor</p:attrName>
                                        </p:attrNameLst>
                                      </p:cBhvr>
                                      <p:to>
                                        <a:schemeClr val="accent2"/>
                                      </p:to>
                                    </p:animClr>
                                    <p:set>
                                      <p:cBhvr>
                                        <p:cTn id="8" dur="2000" fill="hold"/>
                                        <p:tgtEl>
                                          <p:spTgt spid="6">
                                            <p:txEl>
                                              <p:pRg st="0" end="0"/>
                                            </p:txEl>
                                          </p:spTgt>
                                        </p:tgtEl>
                                        <p:attrNameLst>
                                          <p:attrName>fill.type</p:attrName>
                                        </p:attrNameLst>
                                      </p:cBhvr>
                                      <p:to>
                                        <p:strVal val="solid"/>
                                      </p:to>
                                    </p:set>
                                    <p:set>
                                      <p:cBhvr>
                                        <p:cTn id="9" dur="2000" fill="hold"/>
                                        <p:tgtEl>
                                          <p:spTgt spid="6">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 name="Picture 2" descr="C:\Users\abuelitos\Downloads\Clinica_de_la_vida_archivos\slide0014_image030.jpg"/>
          <p:cNvPicPr>
            <a:picLocks noChangeAspect="1" noChangeArrowheads="1"/>
          </p:cNvPicPr>
          <p:nvPr/>
        </p:nvPicPr>
        <p:blipFill>
          <a:blip r:embed="rId3" cstate="print"/>
          <a:srcRect/>
          <a:stretch>
            <a:fillRect/>
          </a:stretch>
        </p:blipFill>
        <p:spPr bwMode="auto">
          <a:xfrm>
            <a:off x="-17" y="-1"/>
            <a:ext cx="9262305" cy="6912000"/>
          </a:xfrm>
          <a:prstGeom prst="rect">
            <a:avLst/>
          </a:prstGeom>
          <a:noFill/>
        </p:spPr>
      </p:pic>
      <p:pic>
        <p:nvPicPr>
          <p:cNvPr id="5" name="Picture 2" descr="http://www.amorqueduele.com/images/resized/images/stories/slideshow/aqd04_960_360.jpg"/>
          <p:cNvPicPr>
            <a:picLocks noChangeAspect="1" noChangeArrowheads="1"/>
          </p:cNvPicPr>
          <p:nvPr/>
        </p:nvPicPr>
        <p:blipFill>
          <a:blip r:embed="rId4" cstate="print"/>
          <a:srcRect/>
          <a:stretch>
            <a:fillRect/>
          </a:stretch>
        </p:blipFill>
        <p:spPr bwMode="auto">
          <a:xfrm>
            <a:off x="-1571668" y="0"/>
            <a:ext cx="9144000" cy="3429001"/>
          </a:xfrm>
          <a:prstGeom prst="rect">
            <a:avLst/>
          </a:prstGeom>
          <a:noFill/>
          <a:effectLst>
            <a:softEdge rad="635000"/>
          </a:effectLst>
        </p:spPr>
      </p:pic>
      <p:sp>
        <p:nvSpPr>
          <p:cNvPr id="6" name="5 Rectángulo"/>
          <p:cNvSpPr/>
          <p:nvPr/>
        </p:nvSpPr>
        <p:spPr>
          <a:xfrm>
            <a:off x="4374670" y="3244334"/>
            <a:ext cx="184731" cy="369332"/>
          </a:xfrm>
          <a:prstGeom prst="rect">
            <a:avLst/>
          </a:prstGeom>
        </p:spPr>
        <p:txBody>
          <a:bodyPr wrap="none">
            <a:spAutoFit/>
          </a:bodyPr>
          <a:lstStyle/>
          <a:p>
            <a:endParaRPr lang="es-ES_tradnl" dirty="0"/>
          </a:p>
        </p:txBody>
      </p:sp>
      <p:sp>
        <p:nvSpPr>
          <p:cNvPr id="7" name="6 Rectángulo"/>
          <p:cNvSpPr/>
          <p:nvPr/>
        </p:nvSpPr>
        <p:spPr>
          <a:xfrm>
            <a:off x="4374670" y="3244334"/>
            <a:ext cx="184731" cy="369332"/>
          </a:xfrm>
          <a:prstGeom prst="rect">
            <a:avLst/>
          </a:prstGeom>
        </p:spPr>
        <p:txBody>
          <a:bodyPr wrap="none">
            <a:spAutoFit/>
          </a:bodyPr>
          <a:lstStyle/>
          <a:p>
            <a:endParaRPr lang="es-ES_tradnl" dirty="0"/>
          </a:p>
        </p:txBody>
      </p:sp>
      <p:sp>
        <p:nvSpPr>
          <p:cNvPr id="8" name="7 Rectángulo"/>
          <p:cNvSpPr/>
          <p:nvPr/>
        </p:nvSpPr>
        <p:spPr>
          <a:xfrm>
            <a:off x="357158" y="5042118"/>
            <a:ext cx="4572000" cy="1815882"/>
          </a:xfrm>
          <a:prstGeom prst="rect">
            <a:avLst/>
          </a:prstGeom>
        </p:spPr>
        <p:txBody>
          <a:bodyPr>
            <a:spAutoFit/>
          </a:bodyPr>
          <a:lstStyle/>
          <a:p>
            <a:r>
              <a:rPr lang="es-ES_tradnl" sz="2800" b="1" dirty="0" smtClean="0">
                <a:solidFill>
                  <a:schemeClr val="accent2">
                    <a:lumMod val="60000"/>
                    <a:lumOff val="40000"/>
                  </a:schemeClr>
                </a:solidFill>
                <a:latin typeface="Baskerville Old Face" pitchFamily="18" charset="0"/>
              </a:rPr>
              <a:t>Y tú me dices</a:t>
            </a:r>
            <a:br>
              <a:rPr lang="es-ES_tradnl" sz="2800" b="1" dirty="0" smtClean="0">
                <a:solidFill>
                  <a:schemeClr val="accent2">
                    <a:lumMod val="60000"/>
                    <a:lumOff val="40000"/>
                  </a:schemeClr>
                </a:solidFill>
                <a:latin typeface="Baskerville Old Face" pitchFamily="18" charset="0"/>
              </a:rPr>
            </a:br>
            <a:r>
              <a:rPr lang="es-ES_tradnl" sz="2800" b="1" dirty="0" smtClean="0">
                <a:solidFill>
                  <a:schemeClr val="accent2">
                    <a:lumMod val="60000"/>
                    <a:lumOff val="40000"/>
                  </a:schemeClr>
                </a:solidFill>
                <a:latin typeface="Baskerville Old Face" pitchFamily="18" charset="0"/>
              </a:rPr>
              <a:t>que tienes los pechos rendidos de esperarme,</a:t>
            </a:r>
            <a:br>
              <a:rPr lang="es-ES_tradnl" sz="2800" b="1" dirty="0" smtClean="0">
                <a:solidFill>
                  <a:schemeClr val="accent2">
                    <a:lumMod val="60000"/>
                    <a:lumOff val="40000"/>
                  </a:schemeClr>
                </a:solidFill>
                <a:latin typeface="Baskerville Old Face" pitchFamily="18" charset="0"/>
              </a:rPr>
            </a:br>
            <a:endParaRPr lang="es-ES_tradnl" sz="2800" b="1" dirty="0">
              <a:solidFill>
                <a:schemeClr val="accent2">
                  <a:lumMod val="60000"/>
                  <a:lumOff val="40000"/>
                </a:schemeClr>
              </a:solidFill>
              <a:latin typeface="Baskerville Old Face" pitchFamily="18" charset="0"/>
            </a:endParaRPr>
          </a:p>
        </p:txBody>
      </p:sp>
      <p:pic>
        <p:nvPicPr>
          <p:cNvPr id="1026" name="Picture 2" descr="J:\HACER PPS\FLORES\2duwnly[1].gif"/>
          <p:cNvPicPr>
            <a:picLocks noChangeAspect="1" noChangeArrowheads="1" noCrop="1"/>
          </p:cNvPicPr>
          <p:nvPr/>
        </p:nvPicPr>
        <p:blipFill>
          <a:blip r:embed="rId5" cstate="print"/>
          <a:srcRect/>
          <a:stretch>
            <a:fillRect/>
          </a:stretch>
        </p:blipFill>
        <p:spPr bwMode="auto">
          <a:xfrm rot="19225653">
            <a:off x="6341364" y="2739478"/>
            <a:ext cx="1376625" cy="1116000"/>
          </a:xfrm>
          <a:prstGeom prst="rect">
            <a:avLst/>
          </a:prstGeom>
          <a:noFill/>
        </p:spPr>
      </p:pic>
      <p:pic>
        <p:nvPicPr>
          <p:cNvPr id="1027" name="Picture 3" descr="J:\HACER PPS\FLORES\2duwnly[1].gif"/>
          <p:cNvPicPr>
            <a:picLocks noChangeAspect="1" noChangeArrowheads="1" noCrop="1"/>
          </p:cNvPicPr>
          <p:nvPr/>
        </p:nvPicPr>
        <p:blipFill>
          <a:blip r:embed="rId5" cstate="print"/>
          <a:srcRect/>
          <a:stretch>
            <a:fillRect/>
          </a:stretch>
        </p:blipFill>
        <p:spPr bwMode="auto">
          <a:xfrm rot="18607374">
            <a:off x="4896815" y="3542605"/>
            <a:ext cx="1376625" cy="1116000"/>
          </a:xfrm>
          <a:prstGeom prst="rect">
            <a:avLst/>
          </a:prstGeom>
          <a:noFill/>
        </p:spPr>
      </p:pic>
      <p:pic>
        <p:nvPicPr>
          <p:cNvPr id="1028" name="Picture 4" descr="J:\HACER PPS\FLORES\Flor-39[1].gif"/>
          <p:cNvPicPr>
            <a:picLocks noChangeAspect="1" noChangeArrowheads="1" noCrop="1"/>
          </p:cNvPicPr>
          <p:nvPr/>
        </p:nvPicPr>
        <p:blipFill>
          <a:blip r:embed="rId6" cstate="print"/>
          <a:srcRect/>
          <a:stretch>
            <a:fillRect/>
          </a:stretch>
        </p:blipFill>
        <p:spPr bwMode="auto">
          <a:xfrm>
            <a:off x="6429388" y="3714752"/>
            <a:ext cx="1057305" cy="1080000"/>
          </a:xfrm>
          <a:prstGeom prst="rect">
            <a:avLst/>
          </a:prstGeom>
          <a:noFill/>
        </p:spPr>
      </p:pic>
      <p:pic>
        <p:nvPicPr>
          <p:cNvPr id="1029" name="Picture 5" descr="J:\HACER PPS\FLORES\image[8].jpg"/>
          <p:cNvPicPr>
            <a:picLocks noChangeAspect="1" noChangeArrowheads="1"/>
          </p:cNvPicPr>
          <p:nvPr/>
        </p:nvPicPr>
        <p:blipFill>
          <a:blip r:embed="rId7" cstate="print"/>
          <a:srcRect/>
          <a:stretch>
            <a:fillRect/>
          </a:stretch>
        </p:blipFill>
        <p:spPr bwMode="auto">
          <a:xfrm rot="395827">
            <a:off x="2033193" y="1869887"/>
            <a:ext cx="1571595" cy="1908000"/>
          </a:xfrm>
          <a:prstGeom prst="ellipse">
            <a:avLst/>
          </a:prstGeom>
          <a:noFill/>
          <a:effectLst>
            <a:softEdge rad="317500"/>
          </a:effectLst>
        </p:spPr>
      </p:pic>
      <p:sp>
        <p:nvSpPr>
          <p:cNvPr id="13" name="8 Rectángulo"/>
          <p:cNvSpPr/>
          <p:nvPr/>
        </p:nvSpPr>
        <p:spPr>
          <a:xfrm>
            <a:off x="7429520" y="6286520"/>
            <a:ext cx="1336071"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Pps</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mari </a:t>
            </a:r>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tere</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a:t>
            </a:r>
            <a:endParaRPr lang="es-ES_tradnl" sz="1200" dirty="0">
              <a:latin typeface="Andalus" pitchFamily="2" charset="-78"/>
              <a:cs typeface="Andalus" pitchFamily="2" charset="-78"/>
            </a:endParaRPr>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p:cTn id="7" dur="3000" fill="hold"/>
                                        <p:tgtEl>
                                          <p:spTgt spid="1027"/>
                                        </p:tgtEl>
                                        <p:attrNameLst>
                                          <p:attrName>ppt_w</p:attrName>
                                        </p:attrNameLst>
                                      </p:cBhvr>
                                      <p:tavLst>
                                        <p:tav tm="0">
                                          <p:val>
                                            <p:fltVal val="0"/>
                                          </p:val>
                                        </p:tav>
                                        <p:tav tm="100000">
                                          <p:val>
                                            <p:strVal val="#ppt_w"/>
                                          </p:val>
                                        </p:tav>
                                      </p:tavLst>
                                    </p:anim>
                                    <p:anim calcmode="lin" valueType="num">
                                      <p:cBhvr>
                                        <p:cTn id="8" dur="3000" fill="hold"/>
                                        <p:tgtEl>
                                          <p:spTgt spid="1027"/>
                                        </p:tgtEl>
                                        <p:attrNameLst>
                                          <p:attrName>ppt_h</p:attrName>
                                        </p:attrNameLst>
                                      </p:cBhvr>
                                      <p:tavLst>
                                        <p:tav tm="0">
                                          <p:val>
                                            <p:fltVal val="0"/>
                                          </p:val>
                                        </p:tav>
                                        <p:tav tm="100000">
                                          <p:val>
                                            <p:strVal val="#ppt_h"/>
                                          </p:val>
                                        </p:tav>
                                      </p:tavLst>
                                    </p:anim>
                                    <p:animEffect transition="in" filter="fade">
                                      <p:cBhvr>
                                        <p:cTn id="9" dur="3000"/>
                                        <p:tgtEl>
                                          <p:spTgt spid="1027"/>
                                        </p:tgtEl>
                                      </p:cBhvr>
                                    </p:animEffect>
                                  </p:childTnLst>
                                </p:cTn>
                              </p:par>
                              <p:par>
                                <p:cTn id="10" presetID="53" presetClass="entr" presetSubtype="0" fill="hold" nodeType="withEffect">
                                  <p:stCondLst>
                                    <p:cond delay="0"/>
                                  </p:stCondLst>
                                  <p:childTnLst>
                                    <p:set>
                                      <p:cBhvr>
                                        <p:cTn id="11" dur="1" fill="hold">
                                          <p:stCondLst>
                                            <p:cond delay="0"/>
                                          </p:stCondLst>
                                        </p:cTn>
                                        <p:tgtEl>
                                          <p:spTgt spid="1028"/>
                                        </p:tgtEl>
                                        <p:attrNameLst>
                                          <p:attrName>style.visibility</p:attrName>
                                        </p:attrNameLst>
                                      </p:cBhvr>
                                      <p:to>
                                        <p:strVal val="visible"/>
                                      </p:to>
                                    </p:set>
                                    <p:anim calcmode="lin" valueType="num">
                                      <p:cBhvr>
                                        <p:cTn id="12" dur="3000" fill="hold"/>
                                        <p:tgtEl>
                                          <p:spTgt spid="1028"/>
                                        </p:tgtEl>
                                        <p:attrNameLst>
                                          <p:attrName>ppt_w</p:attrName>
                                        </p:attrNameLst>
                                      </p:cBhvr>
                                      <p:tavLst>
                                        <p:tav tm="0">
                                          <p:val>
                                            <p:fltVal val="0"/>
                                          </p:val>
                                        </p:tav>
                                        <p:tav tm="100000">
                                          <p:val>
                                            <p:strVal val="#ppt_w"/>
                                          </p:val>
                                        </p:tav>
                                      </p:tavLst>
                                    </p:anim>
                                    <p:anim calcmode="lin" valueType="num">
                                      <p:cBhvr>
                                        <p:cTn id="13" dur="3000" fill="hold"/>
                                        <p:tgtEl>
                                          <p:spTgt spid="1028"/>
                                        </p:tgtEl>
                                        <p:attrNameLst>
                                          <p:attrName>ppt_h</p:attrName>
                                        </p:attrNameLst>
                                      </p:cBhvr>
                                      <p:tavLst>
                                        <p:tav tm="0">
                                          <p:val>
                                            <p:fltVal val="0"/>
                                          </p:val>
                                        </p:tav>
                                        <p:tav tm="100000">
                                          <p:val>
                                            <p:strVal val="#ppt_h"/>
                                          </p:val>
                                        </p:tav>
                                      </p:tavLst>
                                    </p:anim>
                                    <p:animEffect transition="in" filter="fade">
                                      <p:cBhvr>
                                        <p:cTn id="14" dur="3000"/>
                                        <p:tgtEl>
                                          <p:spTgt spid="1028"/>
                                        </p:tgtEl>
                                      </p:cBhvr>
                                    </p:animEffect>
                                  </p:childTnLst>
                                </p:cTn>
                              </p:par>
                              <p:par>
                                <p:cTn id="15" presetID="53" presetClass="entr" presetSubtype="0" fill="hold" nodeType="withEffect">
                                  <p:stCondLst>
                                    <p:cond delay="0"/>
                                  </p:stCondLst>
                                  <p:childTnLst>
                                    <p:set>
                                      <p:cBhvr>
                                        <p:cTn id="16" dur="1" fill="hold">
                                          <p:stCondLst>
                                            <p:cond delay="0"/>
                                          </p:stCondLst>
                                        </p:cTn>
                                        <p:tgtEl>
                                          <p:spTgt spid="1026"/>
                                        </p:tgtEl>
                                        <p:attrNameLst>
                                          <p:attrName>style.visibility</p:attrName>
                                        </p:attrNameLst>
                                      </p:cBhvr>
                                      <p:to>
                                        <p:strVal val="visible"/>
                                      </p:to>
                                    </p:set>
                                    <p:anim calcmode="lin" valueType="num">
                                      <p:cBhvr>
                                        <p:cTn id="17" dur="3000" fill="hold"/>
                                        <p:tgtEl>
                                          <p:spTgt spid="1026"/>
                                        </p:tgtEl>
                                        <p:attrNameLst>
                                          <p:attrName>ppt_w</p:attrName>
                                        </p:attrNameLst>
                                      </p:cBhvr>
                                      <p:tavLst>
                                        <p:tav tm="0">
                                          <p:val>
                                            <p:fltVal val="0"/>
                                          </p:val>
                                        </p:tav>
                                        <p:tav tm="100000">
                                          <p:val>
                                            <p:strVal val="#ppt_w"/>
                                          </p:val>
                                        </p:tav>
                                      </p:tavLst>
                                    </p:anim>
                                    <p:anim calcmode="lin" valueType="num">
                                      <p:cBhvr>
                                        <p:cTn id="18" dur="3000" fill="hold"/>
                                        <p:tgtEl>
                                          <p:spTgt spid="1026"/>
                                        </p:tgtEl>
                                        <p:attrNameLst>
                                          <p:attrName>ppt_h</p:attrName>
                                        </p:attrNameLst>
                                      </p:cBhvr>
                                      <p:tavLst>
                                        <p:tav tm="0">
                                          <p:val>
                                            <p:fltVal val="0"/>
                                          </p:val>
                                        </p:tav>
                                        <p:tav tm="100000">
                                          <p:val>
                                            <p:strVal val="#ppt_h"/>
                                          </p:val>
                                        </p:tav>
                                      </p:tavLst>
                                    </p:anim>
                                    <p:animEffect transition="in" filter="fade">
                                      <p:cBhvr>
                                        <p:cTn id="19" dur="3000"/>
                                        <p:tgtEl>
                                          <p:spTgt spid="1026"/>
                                        </p:tgtEl>
                                      </p:cBhvr>
                                    </p:animEffect>
                                  </p:childTnLst>
                                </p:cTn>
                              </p:par>
                              <p:par>
                                <p:cTn id="20" presetID="53" presetClass="entr" presetSubtype="0" fill="hold" nodeType="withEffect">
                                  <p:stCondLst>
                                    <p:cond delay="0"/>
                                  </p:stCondLst>
                                  <p:childTnLst>
                                    <p:set>
                                      <p:cBhvr>
                                        <p:cTn id="21" dur="1" fill="hold">
                                          <p:stCondLst>
                                            <p:cond delay="0"/>
                                          </p:stCondLst>
                                        </p:cTn>
                                        <p:tgtEl>
                                          <p:spTgt spid="1029"/>
                                        </p:tgtEl>
                                        <p:attrNameLst>
                                          <p:attrName>style.visibility</p:attrName>
                                        </p:attrNameLst>
                                      </p:cBhvr>
                                      <p:to>
                                        <p:strVal val="visible"/>
                                      </p:to>
                                    </p:set>
                                    <p:anim calcmode="lin" valueType="num">
                                      <p:cBhvr>
                                        <p:cTn id="22" dur="3000" fill="hold"/>
                                        <p:tgtEl>
                                          <p:spTgt spid="1029"/>
                                        </p:tgtEl>
                                        <p:attrNameLst>
                                          <p:attrName>ppt_w</p:attrName>
                                        </p:attrNameLst>
                                      </p:cBhvr>
                                      <p:tavLst>
                                        <p:tav tm="0">
                                          <p:val>
                                            <p:fltVal val="0"/>
                                          </p:val>
                                        </p:tav>
                                        <p:tav tm="100000">
                                          <p:val>
                                            <p:strVal val="#ppt_w"/>
                                          </p:val>
                                        </p:tav>
                                      </p:tavLst>
                                    </p:anim>
                                    <p:anim calcmode="lin" valueType="num">
                                      <p:cBhvr>
                                        <p:cTn id="23" dur="3000" fill="hold"/>
                                        <p:tgtEl>
                                          <p:spTgt spid="1029"/>
                                        </p:tgtEl>
                                        <p:attrNameLst>
                                          <p:attrName>ppt_h</p:attrName>
                                        </p:attrNameLst>
                                      </p:cBhvr>
                                      <p:tavLst>
                                        <p:tav tm="0">
                                          <p:val>
                                            <p:fltVal val="0"/>
                                          </p:val>
                                        </p:tav>
                                        <p:tav tm="100000">
                                          <p:val>
                                            <p:strVal val="#ppt_h"/>
                                          </p:val>
                                        </p:tav>
                                      </p:tavLst>
                                    </p:anim>
                                    <p:animEffect transition="in" filter="fade">
                                      <p:cBhvr>
                                        <p:cTn id="24" dur="3000"/>
                                        <p:tgtEl>
                                          <p:spTgt spid="1029"/>
                                        </p:tgtEl>
                                      </p:cBhvr>
                                    </p:animEffect>
                                  </p:childTnLst>
                                </p:cTn>
                              </p:par>
                              <p:par>
                                <p:cTn id="25" presetID="19" presetClass="emph" presetSubtype="0" fill="hold" nodeType="withEffect">
                                  <p:stCondLst>
                                    <p:cond delay="0"/>
                                  </p:stCondLst>
                                  <p:childTnLst>
                                    <p:animClr clrSpc="rgb">
                                      <p:cBhvr override="childStyle">
                                        <p:cTn id="26" dur="3000" fill="hold"/>
                                        <p:tgtEl>
                                          <p:spTgt spid="8">
                                            <p:txEl>
                                              <p:pRg st="0" end="0"/>
                                            </p:txEl>
                                          </p:spTgt>
                                        </p:tgtEl>
                                        <p:attrNameLst>
                                          <p:attrName>style.color</p:attrName>
                                        </p:attrNameLst>
                                      </p:cBhvr>
                                      <p:to>
                                        <a:schemeClr val="accent2"/>
                                      </p:to>
                                    </p:animClr>
                                    <p:animClr clrSpc="rgb">
                                      <p:cBhvr>
                                        <p:cTn id="27" dur="3000" fill="hold"/>
                                        <p:tgtEl>
                                          <p:spTgt spid="8">
                                            <p:txEl>
                                              <p:pRg st="0" end="0"/>
                                            </p:txEl>
                                          </p:spTgt>
                                        </p:tgtEl>
                                        <p:attrNameLst>
                                          <p:attrName>fillcolor</p:attrName>
                                        </p:attrNameLst>
                                      </p:cBhvr>
                                      <p:to>
                                        <a:schemeClr val="accent2"/>
                                      </p:to>
                                    </p:animClr>
                                    <p:set>
                                      <p:cBhvr>
                                        <p:cTn id="28" dur="3000" fill="hold"/>
                                        <p:tgtEl>
                                          <p:spTgt spid="8">
                                            <p:txEl>
                                              <p:pRg st="0" end="0"/>
                                            </p:txEl>
                                          </p:spTgt>
                                        </p:tgtEl>
                                        <p:attrNameLst>
                                          <p:attrName>fill.type</p:attrName>
                                        </p:attrNameLst>
                                      </p:cBhvr>
                                      <p:to>
                                        <p:strVal val="solid"/>
                                      </p:to>
                                    </p:set>
                                    <p:set>
                                      <p:cBhvr>
                                        <p:cTn id="29" dur="3000" fill="hold"/>
                                        <p:tgtEl>
                                          <p:spTgt spid="8">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 name="Picture 2" descr="https://lh3.googleusercontent.com/-FniB2dfKvBk/TYOpPIGDCJI/AAAAAAAABqw/F0lRJhmdUp8/arcoiris-fondo-de-escritorio.jpg"/>
          <p:cNvPicPr>
            <a:picLocks noChangeAspect="1" noChangeArrowheads="1"/>
          </p:cNvPicPr>
          <p:nvPr/>
        </p:nvPicPr>
        <p:blipFill>
          <a:blip r:embed="rId2" cstate="print"/>
          <a:srcRect/>
          <a:stretch>
            <a:fillRect/>
          </a:stretch>
        </p:blipFill>
        <p:spPr bwMode="auto">
          <a:xfrm>
            <a:off x="0" y="0"/>
            <a:ext cx="11001600" cy="6876000"/>
          </a:xfrm>
          <a:prstGeom prst="rect">
            <a:avLst/>
          </a:prstGeom>
          <a:noFill/>
        </p:spPr>
      </p:pic>
      <p:pic>
        <p:nvPicPr>
          <p:cNvPr id="5" name="Picture 2" descr="http://www.amorqueduele.com/images/resized/images/stories/slideshow/aqd01_960_360.jpg"/>
          <p:cNvPicPr>
            <a:picLocks noChangeAspect="1" noChangeArrowheads="1"/>
          </p:cNvPicPr>
          <p:nvPr/>
        </p:nvPicPr>
        <p:blipFill>
          <a:blip r:embed="rId3" cstate="print"/>
          <a:srcRect/>
          <a:stretch>
            <a:fillRect/>
          </a:stretch>
        </p:blipFill>
        <p:spPr bwMode="auto">
          <a:xfrm>
            <a:off x="1428728" y="285728"/>
            <a:ext cx="9144000" cy="3429001"/>
          </a:xfrm>
          <a:prstGeom prst="rect">
            <a:avLst/>
          </a:prstGeom>
          <a:noFill/>
          <a:effectLst>
            <a:softEdge rad="635000"/>
          </a:effectLst>
        </p:spPr>
      </p:pic>
      <p:sp>
        <p:nvSpPr>
          <p:cNvPr id="7" name="6 Rectángulo"/>
          <p:cNvSpPr/>
          <p:nvPr/>
        </p:nvSpPr>
        <p:spPr>
          <a:xfrm>
            <a:off x="1785918" y="5572140"/>
            <a:ext cx="4572000" cy="954107"/>
          </a:xfrm>
          <a:prstGeom prst="rect">
            <a:avLst/>
          </a:prstGeom>
        </p:spPr>
        <p:txBody>
          <a:bodyPr>
            <a:spAutoFit/>
          </a:bodyPr>
          <a:lstStyle/>
          <a:p>
            <a:r>
              <a:rPr lang="es-ES_tradnl" sz="2800" b="1" dirty="0" smtClean="0">
                <a:solidFill>
                  <a:schemeClr val="accent4">
                    <a:lumMod val="60000"/>
                    <a:lumOff val="40000"/>
                  </a:schemeClr>
                </a:solidFill>
                <a:latin typeface="Baskerville Old Face" pitchFamily="18" charset="0"/>
              </a:rPr>
              <a:t>que te duelen los ojos de estar siempre vacíos de mi cuerpo,</a:t>
            </a:r>
            <a:endParaRPr lang="es-ES_tradnl" sz="2800" b="1" dirty="0">
              <a:solidFill>
                <a:schemeClr val="accent4">
                  <a:lumMod val="60000"/>
                  <a:lumOff val="40000"/>
                </a:schemeClr>
              </a:solidFill>
              <a:latin typeface="Baskerville Old Face" pitchFamily="18" charset="0"/>
            </a:endParaRPr>
          </a:p>
        </p:txBody>
      </p:sp>
      <p:pic>
        <p:nvPicPr>
          <p:cNvPr id="1026" name="Picture 2" descr="J:\HACER PPS\CHICOS\6998144_1[1].jpg"/>
          <p:cNvPicPr>
            <a:picLocks noChangeAspect="1" noChangeArrowheads="1"/>
          </p:cNvPicPr>
          <p:nvPr/>
        </p:nvPicPr>
        <p:blipFill>
          <a:blip r:embed="rId4" cstate="print"/>
          <a:srcRect/>
          <a:stretch>
            <a:fillRect/>
          </a:stretch>
        </p:blipFill>
        <p:spPr bwMode="auto">
          <a:xfrm>
            <a:off x="6316392" y="3078000"/>
            <a:ext cx="2827608" cy="3780000"/>
          </a:xfrm>
          <a:prstGeom prst="rect">
            <a:avLst/>
          </a:prstGeom>
          <a:noFill/>
          <a:effectLst>
            <a:softEdge rad="317500"/>
          </a:effectLst>
        </p:spPr>
      </p:pic>
      <p:sp>
        <p:nvSpPr>
          <p:cNvPr id="8" name="8 Rectángulo"/>
          <p:cNvSpPr/>
          <p:nvPr/>
        </p:nvSpPr>
        <p:spPr>
          <a:xfrm>
            <a:off x="285720" y="285728"/>
            <a:ext cx="1336071"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Pps</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mari </a:t>
            </a:r>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tere</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a:t>
            </a:r>
            <a:endParaRPr lang="es-ES_tradnl" sz="1200" dirty="0">
              <a:latin typeface="Andalus" pitchFamily="2" charset="-78"/>
              <a:cs typeface="Andalus" pitchFamily="2" charset="-78"/>
            </a:endParaRPr>
          </a:p>
        </p:txBody>
      </p:sp>
    </p:spTree>
  </p:cSld>
  <p:clrMapOvr>
    <a:masterClrMapping/>
  </p:clrMapOvr>
  <p:transition spd="slow" advTm="15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53"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0" fill="hold"/>
                                        <p:tgtEl>
                                          <p:spTgt spid="5"/>
                                        </p:tgtEl>
                                        <p:attrNameLst>
                                          <p:attrName>ppt_w</p:attrName>
                                        </p:attrNameLst>
                                      </p:cBhvr>
                                      <p:tavLst>
                                        <p:tav tm="0">
                                          <p:val>
                                            <p:fltVal val="0"/>
                                          </p:val>
                                        </p:tav>
                                        <p:tav tm="100000">
                                          <p:val>
                                            <p:strVal val="#ppt_w"/>
                                          </p:val>
                                        </p:tav>
                                      </p:tavLst>
                                    </p:anim>
                                    <p:anim calcmode="lin" valueType="num">
                                      <p:cBhvr>
                                        <p:cTn id="13" dur="5000" fill="hold"/>
                                        <p:tgtEl>
                                          <p:spTgt spid="5"/>
                                        </p:tgtEl>
                                        <p:attrNameLst>
                                          <p:attrName>ppt_h</p:attrName>
                                        </p:attrNameLst>
                                      </p:cBhvr>
                                      <p:tavLst>
                                        <p:tav tm="0">
                                          <p:val>
                                            <p:fltVal val="0"/>
                                          </p:val>
                                        </p:tav>
                                        <p:tav tm="100000">
                                          <p:val>
                                            <p:strVal val="#ppt_h"/>
                                          </p:val>
                                        </p:tav>
                                      </p:tavLst>
                                    </p:anim>
                                    <p:animEffect transition="in" filter="fade">
                                      <p:cBhvr>
                                        <p:cTn id="14" dur="5000"/>
                                        <p:tgtEl>
                                          <p:spTgt spid="5"/>
                                        </p:tgtEl>
                                      </p:cBhvr>
                                    </p:animEffect>
                                  </p:childTnLst>
                                </p:cTn>
                              </p:par>
                              <p:par>
                                <p:cTn id="15" presetID="19" presetClass="emph" presetSubtype="0" fill="hold" nodeType="withEffect">
                                  <p:stCondLst>
                                    <p:cond delay="0"/>
                                  </p:stCondLst>
                                  <p:childTnLst>
                                    <p:animClr clrSpc="rgb">
                                      <p:cBhvr override="childStyle">
                                        <p:cTn id="16" dur="3000" fill="hold"/>
                                        <p:tgtEl>
                                          <p:spTgt spid="7">
                                            <p:txEl>
                                              <p:pRg st="0" end="0"/>
                                            </p:txEl>
                                          </p:spTgt>
                                        </p:tgtEl>
                                        <p:attrNameLst>
                                          <p:attrName>style.color</p:attrName>
                                        </p:attrNameLst>
                                      </p:cBhvr>
                                      <p:to>
                                        <a:schemeClr val="accent2"/>
                                      </p:to>
                                    </p:animClr>
                                    <p:animClr clrSpc="rgb">
                                      <p:cBhvr>
                                        <p:cTn id="17" dur="3000" fill="hold"/>
                                        <p:tgtEl>
                                          <p:spTgt spid="7">
                                            <p:txEl>
                                              <p:pRg st="0" end="0"/>
                                            </p:txEl>
                                          </p:spTgt>
                                        </p:tgtEl>
                                        <p:attrNameLst>
                                          <p:attrName>fillcolor</p:attrName>
                                        </p:attrNameLst>
                                      </p:cBhvr>
                                      <p:to>
                                        <a:schemeClr val="accent2"/>
                                      </p:to>
                                    </p:animClr>
                                    <p:set>
                                      <p:cBhvr>
                                        <p:cTn id="18" dur="3000" fill="hold"/>
                                        <p:tgtEl>
                                          <p:spTgt spid="7">
                                            <p:txEl>
                                              <p:pRg st="0" end="0"/>
                                            </p:txEl>
                                          </p:spTgt>
                                        </p:tgtEl>
                                        <p:attrNameLst>
                                          <p:attrName>fill.type</p:attrName>
                                        </p:attrNameLst>
                                      </p:cBhvr>
                                      <p:to>
                                        <p:strVal val="solid"/>
                                      </p:to>
                                    </p:set>
                                    <p:set>
                                      <p:cBhvr>
                                        <p:cTn id="19" dur="3000" fill="hold"/>
                                        <p:tgtEl>
                                          <p:spTgt spid="7">
                                            <p:txEl>
                                              <p:pRg st="0" end="0"/>
                                            </p:txEl>
                                          </p:spTgt>
                                        </p:tgtEl>
                                        <p:attrNameLst>
                                          <p:attrName>fill.on</p:attrName>
                                        </p:attrNameLst>
                                      </p:cBhvr>
                                      <p:to>
                                        <p:strVal val="true"/>
                                      </p:to>
                                    </p:set>
                                  </p:childTnLst>
                                </p:cTn>
                              </p:par>
                            </p:childTnLst>
                          </p:cTn>
                        </p:par>
                        <p:par>
                          <p:cTn id="20" fill="hold">
                            <p:stCondLst>
                              <p:cond delay="10000"/>
                            </p:stCondLst>
                            <p:childTnLst>
                              <p:par>
                                <p:cTn id="21" presetID="53" presetClass="entr" presetSubtype="0" fill="hold" nodeType="afterEffect">
                                  <p:stCondLst>
                                    <p:cond delay="0"/>
                                  </p:stCondLst>
                                  <p:childTnLst>
                                    <p:set>
                                      <p:cBhvr>
                                        <p:cTn id="22" dur="1" fill="hold">
                                          <p:stCondLst>
                                            <p:cond delay="0"/>
                                          </p:stCondLst>
                                        </p:cTn>
                                        <p:tgtEl>
                                          <p:spTgt spid="1026"/>
                                        </p:tgtEl>
                                        <p:attrNameLst>
                                          <p:attrName>style.visibility</p:attrName>
                                        </p:attrNameLst>
                                      </p:cBhvr>
                                      <p:to>
                                        <p:strVal val="visible"/>
                                      </p:to>
                                    </p:set>
                                    <p:anim calcmode="lin" valueType="num">
                                      <p:cBhvr>
                                        <p:cTn id="23" dur="3000" fill="hold"/>
                                        <p:tgtEl>
                                          <p:spTgt spid="1026"/>
                                        </p:tgtEl>
                                        <p:attrNameLst>
                                          <p:attrName>ppt_w</p:attrName>
                                        </p:attrNameLst>
                                      </p:cBhvr>
                                      <p:tavLst>
                                        <p:tav tm="0">
                                          <p:val>
                                            <p:fltVal val="0"/>
                                          </p:val>
                                        </p:tav>
                                        <p:tav tm="100000">
                                          <p:val>
                                            <p:strVal val="#ppt_w"/>
                                          </p:val>
                                        </p:tav>
                                      </p:tavLst>
                                    </p:anim>
                                    <p:anim calcmode="lin" valueType="num">
                                      <p:cBhvr>
                                        <p:cTn id="24" dur="3000" fill="hold"/>
                                        <p:tgtEl>
                                          <p:spTgt spid="1026"/>
                                        </p:tgtEl>
                                        <p:attrNameLst>
                                          <p:attrName>ppt_h</p:attrName>
                                        </p:attrNameLst>
                                      </p:cBhvr>
                                      <p:tavLst>
                                        <p:tav tm="0">
                                          <p:val>
                                            <p:fltVal val="0"/>
                                          </p:val>
                                        </p:tav>
                                        <p:tav tm="100000">
                                          <p:val>
                                            <p:strVal val="#ppt_h"/>
                                          </p:val>
                                        </p:tav>
                                      </p:tavLst>
                                    </p:anim>
                                    <p:animEffect transition="in" filter="fade">
                                      <p:cBhvr>
                                        <p:cTn id="25"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 name="Picture 2" descr="http://4.bp.blogspot.com/_OM-B8tferBc/S8wlcmkrq-I/AAAAAAAAAKY/RfrLKWmRMqw/s1600/carta+de+amor.jpg"/>
          <p:cNvPicPr>
            <a:picLocks noChangeAspect="1" noChangeArrowheads="1"/>
          </p:cNvPicPr>
          <p:nvPr/>
        </p:nvPicPr>
        <p:blipFill>
          <a:blip r:embed="rId2" cstate="print"/>
          <a:srcRect/>
          <a:stretch>
            <a:fillRect/>
          </a:stretch>
        </p:blipFill>
        <p:spPr bwMode="auto">
          <a:xfrm>
            <a:off x="-472797" y="-18000"/>
            <a:ext cx="9616797" cy="6876000"/>
          </a:xfrm>
          <a:prstGeom prst="rect">
            <a:avLst/>
          </a:prstGeom>
          <a:noFill/>
        </p:spPr>
      </p:pic>
      <p:sp>
        <p:nvSpPr>
          <p:cNvPr id="5" name="4 Rectángulo"/>
          <p:cNvSpPr/>
          <p:nvPr/>
        </p:nvSpPr>
        <p:spPr>
          <a:xfrm>
            <a:off x="2786034" y="357166"/>
            <a:ext cx="6357966" cy="954107"/>
          </a:xfrm>
          <a:prstGeom prst="rect">
            <a:avLst/>
          </a:prstGeom>
        </p:spPr>
        <p:txBody>
          <a:bodyPr wrap="square">
            <a:spAutoFit/>
          </a:bodyPr>
          <a:lstStyle/>
          <a:p>
            <a:r>
              <a:rPr lang="es-ES_tradnl" sz="2800" b="1" dirty="0" smtClean="0">
                <a:solidFill>
                  <a:schemeClr val="bg2">
                    <a:lumMod val="10000"/>
                  </a:schemeClr>
                </a:solidFill>
                <a:latin typeface="Baskerville Old Face" pitchFamily="18" charset="0"/>
              </a:rPr>
              <a:t>que has perdido hasta el tacto de tus </a:t>
            </a:r>
          </a:p>
          <a:p>
            <a:r>
              <a:rPr lang="es-ES_tradnl" sz="2800" b="1" dirty="0" smtClean="0">
                <a:solidFill>
                  <a:schemeClr val="bg2">
                    <a:lumMod val="10000"/>
                  </a:schemeClr>
                </a:solidFill>
                <a:latin typeface="Baskerville Old Face" pitchFamily="18" charset="0"/>
              </a:rPr>
              <a:t>manos de palpar esta ausencia por el aire,</a:t>
            </a:r>
            <a:endParaRPr lang="es-ES_tradnl" sz="2800" b="1" dirty="0">
              <a:solidFill>
                <a:schemeClr val="bg2">
                  <a:lumMod val="10000"/>
                </a:schemeClr>
              </a:solidFill>
              <a:latin typeface="Baskerville Old Face" pitchFamily="18" charset="0"/>
            </a:endParaRPr>
          </a:p>
        </p:txBody>
      </p:sp>
      <p:pic>
        <p:nvPicPr>
          <p:cNvPr id="14340" name="Picture 4" descr="http://2.bp.blogspot.com/-WSzY7voV94w/TcOFYo-i5KI/AAAAAAAAJt8/niLLTKr-W0Y/s1600/mis%2Bmanos.jpg"/>
          <p:cNvPicPr>
            <a:picLocks noChangeAspect="1" noChangeArrowheads="1"/>
          </p:cNvPicPr>
          <p:nvPr/>
        </p:nvPicPr>
        <p:blipFill>
          <a:blip r:embed="rId3" cstate="print"/>
          <a:srcRect/>
          <a:stretch>
            <a:fillRect/>
          </a:stretch>
        </p:blipFill>
        <p:spPr bwMode="auto">
          <a:xfrm>
            <a:off x="3286116" y="1571612"/>
            <a:ext cx="4762500" cy="3362325"/>
          </a:xfrm>
          <a:prstGeom prst="roundRect">
            <a:avLst/>
          </a:prstGeom>
          <a:noFill/>
          <a:effectLst>
            <a:softEdge rad="635000"/>
          </a:effectLst>
        </p:spPr>
      </p:pic>
      <p:sp>
        <p:nvSpPr>
          <p:cNvPr id="7" name="8 Rectángulo"/>
          <p:cNvSpPr/>
          <p:nvPr/>
        </p:nvSpPr>
        <p:spPr>
          <a:xfrm>
            <a:off x="285720" y="6286520"/>
            <a:ext cx="1336071"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Pps</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mari </a:t>
            </a:r>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tere</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a:t>
            </a:r>
            <a:endParaRPr lang="es-ES_tradnl" sz="1200" dirty="0">
              <a:latin typeface="Andalus" pitchFamily="2" charset="-78"/>
              <a:cs typeface="Andalus" pitchFamily="2" charset="-78"/>
            </a:endParaRPr>
          </a:p>
        </p:txBody>
      </p:sp>
    </p:spTree>
  </p:cSld>
  <p:clrMapOvr>
    <a:masterClrMapping/>
  </p:clrMapOvr>
  <p:transition spd="slow" advTm="10000">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p:cBhvr override="childStyle">
                                        <p:cTn id="6" dur="3000" fill="hold"/>
                                        <p:tgtEl>
                                          <p:spTgt spid="5">
                                            <p:txEl>
                                              <p:pRg st="0" end="0"/>
                                            </p:txEl>
                                          </p:spTgt>
                                        </p:tgtEl>
                                        <p:attrNameLst>
                                          <p:attrName>style.color</p:attrName>
                                        </p:attrNameLst>
                                      </p:cBhvr>
                                      <p:to>
                                        <a:schemeClr val="tx2"/>
                                      </p:to>
                                    </p:animClr>
                                    <p:animClr clrSpc="rgb">
                                      <p:cBhvr>
                                        <p:cTn id="7" dur="3000" fill="hold"/>
                                        <p:tgtEl>
                                          <p:spTgt spid="5">
                                            <p:txEl>
                                              <p:pRg st="0" end="0"/>
                                            </p:txEl>
                                          </p:spTgt>
                                        </p:tgtEl>
                                        <p:attrNameLst>
                                          <p:attrName>fillcolor</p:attrName>
                                        </p:attrNameLst>
                                      </p:cBhvr>
                                      <p:to>
                                        <a:schemeClr val="tx2"/>
                                      </p:to>
                                    </p:animClr>
                                    <p:set>
                                      <p:cBhvr>
                                        <p:cTn id="8" dur="3000" fill="hold"/>
                                        <p:tgtEl>
                                          <p:spTgt spid="5">
                                            <p:txEl>
                                              <p:pRg st="0" end="0"/>
                                            </p:txEl>
                                          </p:spTgt>
                                        </p:tgtEl>
                                        <p:attrNameLst>
                                          <p:attrName>fill.type</p:attrName>
                                        </p:attrNameLst>
                                      </p:cBhvr>
                                      <p:to>
                                        <p:strVal val="solid"/>
                                      </p:to>
                                    </p:set>
                                    <p:set>
                                      <p:cBhvr>
                                        <p:cTn id="9" dur="3000" fill="hold"/>
                                        <p:tgtEl>
                                          <p:spTgt spid="5">
                                            <p:txEl>
                                              <p:pRg st="0" end="0"/>
                                            </p:txEl>
                                          </p:spTgt>
                                        </p:tgtEl>
                                        <p:attrNameLst>
                                          <p:attrName>fill.on</p:attrName>
                                        </p:attrNameLst>
                                      </p:cBhvr>
                                      <p:to>
                                        <p:strVal val="true"/>
                                      </p:to>
                                    </p:set>
                                  </p:childTnLst>
                                </p:cTn>
                              </p:par>
                            </p:childTnLst>
                          </p:cTn>
                        </p:par>
                        <p:par>
                          <p:cTn id="10" fill="hold">
                            <p:stCondLst>
                              <p:cond delay="3000"/>
                            </p:stCondLst>
                            <p:childTnLst>
                              <p:par>
                                <p:cTn id="11" presetID="19" presetClass="emph" presetSubtype="0" fill="hold" nodeType="afterEffect">
                                  <p:stCondLst>
                                    <p:cond delay="0"/>
                                  </p:stCondLst>
                                  <p:childTnLst>
                                    <p:animClr clrSpc="rgb">
                                      <p:cBhvr override="childStyle">
                                        <p:cTn id="12" dur="3000" fill="hold"/>
                                        <p:tgtEl>
                                          <p:spTgt spid="5">
                                            <p:txEl>
                                              <p:pRg st="1" end="1"/>
                                            </p:txEl>
                                          </p:spTgt>
                                        </p:tgtEl>
                                        <p:attrNameLst>
                                          <p:attrName>style.color</p:attrName>
                                        </p:attrNameLst>
                                      </p:cBhvr>
                                      <p:to>
                                        <a:schemeClr val="tx2"/>
                                      </p:to>
                                    </p:animClr>
                                    <p:animClr clrSpc="rgb">
                                      <p:cBhvr>
                                        <p:cTn id="13" dur="3000" fill="hold"/>
                                        <p:tgtEl>
                                          <p:spTgt spid="5">
                                            <p:txEl>
                                              <p:pRg st="1" end="1"/>
                                            </p:txEl>
                                          </p:spTgt>
                                        </p:tgtEl>
                                        <p:attrNameLst>
                                          <p:attrName>fillcolor</p:attrName>
                                        </p:attrNameLst>
                                      </p:cBhvr>
                                      <p:to>
                                        <a:schemeClr val="tx2"/>
                                      </p:to>
                                    </p:animClr>
                                    <p:set>
                                      <p:cBhvr>
                                        <p:cTn id="14" dur="3000" fill="hold"/>
                                        <p:tgtEl>
                                          <p:spTgt spid="5">
                                            <p:txEl>
                                              <p:pRg st="1" end="1"/>
                                            </p:txEl>
                                          </p:spTgt>
                                        </p:tgtEl>
                                        <p:attrNameLst>
                                          <p:attrName>fill.type</p:attrName>
                                        </p:attrNameLst>
                                      </p:cBhvr>
                                      <p:to>
                                        <p:strVal val="solid"/>
                                      </p:to>
                                    </p:set>
                                    <p:set>
                                      <p:cBhvr>
                                        <p:cTn id="15" dur="3000" fill="hold"/>
                                        <p:tgtEl>
                                          <p:spTgt spid="5">
                                            <p:txEl>
                                              <p:pRg st="1" end="1"/>
                                            </p:txEl>
                                          </p:spTgt>
                                        </p:tgtEl>
                                        <p:attrNameLst>
                                          <p:attrName>fill.on</p:attrName>
                                        </p:attrNameLst>
                                      </p:cBhvr>
                                      <p:to>
                                        <p:strVal val="true"/>
                                      </p:to>
                                    </p:set>
                                  </p:childTnLst>
                                </p:cTn>
                              </p:par>
                            </p:childTnLst>
                          </p:cTn>
                        </p:par>
                        <p:par>
                          <p:cTn id="16" fill="hold">
                            <p:stCondLst>
                              <p:cond delay="6000"/>
                            </p:stCondLst>
                            <p:childTnLst>
                              <p:par>
                                <p:cTn id="17" presetID="6" presetClass="emph" presetSubtype="0" fill="hold" nodeType="afterEffect">
                                  <p:stCondLst>
                                    <p:cond delay="0"/>
                                  </p:stCondLst>
                                  <p:childTnLst>
                                    <p:animScale>
                                      <p:cBhvr>
                                        <p:cTn id="18" dur="5000" fill="hold"/>
                                        <p:tgtEl>
                                          <p:spTgt spid="1434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 name="Picture 2" descr="http://gabrielacolores.files.wordpress.com/2011/06/mujer-lago-violeta.jpg?w=640&amp;h=488"/>
          <p:cNvPicPr>
            <a:picLocks noChangeAspect="1" noChangeArrowheads="1"/>
          </p:cNvPicPr>
          <p:nvPr/>
        </p:nvPicPr>
        <p:blipFill>
          <a:blip r:embed="rId2" cstate="print"/>
          <a:srcRect/>
          <a:stretch>
            <a:fillRect/>
          </a:stretch>
        </p:blipFill>
        <p:spPr bwMode="auto">
          <a:xfrm>
            <a:off x="-1" y="0"/>
            <a:ext cx="9159337" cy="6984000"/>
          </a:xfrm>
          <a:prstGeom prst="rect">
            <a:avLst/>
          </a:prstGeom>
          <a:noFill/>
        </p:spPr>
      </p:pic>
      <p:sp>
        <p:nvSpPr>
          <p:cNvPr id="5" name="4 Rectángulo"/>
          <p:cNvSpPr/>
          <p:nvPr/>
        </p:nvSpPr>
        <p:spPr>
          <a:xfrm>
            <a:off x="5143504" y="571480"/>
            <a:ext cx="3377848" cy="954107"/>
          </a:xfrm>
          <a:prstGeom prst="rect">
            <a:avLst/>
          </a:prstGeom>
        </p:spPr>
        <p:txBody>
          <a:bodyPr wrap="none">
            <a:spAutoFit/>
          </a:bodyPr>
          <a:lstStyle/>
          <a:p>
            <a:r>
              <a:rPr lang="es-ES_tradnl" sz="2800" b="1" dirty="0" smtClean="0">
                <a:solidFill>
                  <a:schemeClr val="accent4">
                    <a:lumMod val="60000"/>
                    <a:lumOff val="40000"/>
                  </a:schemeClr>
                </a:solidFill>
              </a:rPr>
              <a:t>que </a:t>
            </a:r>
            <a:r>
              <a:rPr lang="es-ES_tradnl" sz="2800" b="1" dirty="0" smtClean="0">
                <a:solidFill>
                  <a:schemeClr val="accent4">
                    <a:lumMod val="60000"/>
                    <a:lumOff val="40000"/>
                  </a:schemeClr>
                </a:solidFill>
                <a:latin typeface="Baskerville Old Face" pitchFamily="18" charset="0"/>
              </a:rPr>
              <a:t>olvidas el tamaño </a:t>
            </a:r>
          </a:p>
          <a:p>
            <a:r>
              <a:rPr lang="es-ES_tradnl" sz="2800" b="1" dirty="0" smtClean="0">
                <a:solidFill>
                  <a:schemeClr val="accent4">
                    <a:lumMod val="60000"/>
                    <a:lumOff val="40000"/>
                  </a:schemeClr>
                </a:solidFill>
                <a:latin typeface="Baskerville Old Face" pitchFamily="18" charset="0"/>
              </a:rPr>
              <a:t>caliente de mi boca.</a:t>
            </a:r>
            <a:endParaRPr lang="es-ES_tradnl" sz="2800" b="1" dirty="0">
              <a:solidFill>
                <a:schemeClr val="accent4">
                  <a:lumMod val="60000"/>
                  <a:lumOff val="40000"/>
                </a:schemeClr>
              </a:solidFill>
              <a:latin typeface="Baskerville Old Face" pitchFamily="18" charset="0"/>
            </a:endParaRPr>
          </a:p>
        </p:txBody>
      </p:sp>
      <p:pic>
        <p:nvPicPr>
          <p:cNvPr id="18436" name="Picture 4" descr="http://www.forochicas.com/foro/attachments/cafeteria/3260d1303308719-hilo-bocas-av34.jpg"/>
          <p:cNvPicPr>
            <a:picLocks noChangeAspect="1" noChangeArrowheads="1"/>
          </p:cNvPicPr>
          <p:nvPr/>
        </p:nvPicPr>
        <p:blipFill>
          <a:blip r:embed="rId3" cstate="print"/>
          <a:srcRect/>
          <a:stretch>
            <a:fillRect/>
          </a:stretch>
        </p:blipFill>
        <p:spPr bwMode="auto">
          <a:xfrm>
            <a:off x="4929190" y="4357694"/>
            <a:ext cx="3913040" cy="1800000"/>
          </a:xfrm>
          <a:prstGeom prst="roundRect">
            <a:avLst/>
          </a:prstGeom>
          <a:noFill/>
          <a:effectLst>
            <a:softEdge rad="635000"/>
          </a:effectLst>
        </p:spPr>
      </p:pic>
      <p:sp>
        <p:nvSpPr>
          <p:cNvPr id="7" name="8 Rectángulo"/>
          <p:cNvSpPr/>
          <p:nvPr/>
        </p:nvSpPr>
        <p:spPr>
          <a:xfrm>
            <a:off x="428596" y="6357958"/>
            <a:ext cx="1336071"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Pps</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mari </a:t>
            </a:r>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tere</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a:t>
            </a:r>
            <a:endParaRPr lang="es-ES_tradnl" sz="1200" dirty="0">
              <a:latin typeface="Andalus" pitchFamily="2" charset="-78"/>
              <a:cs typeface="Andalus" pitchFamily="2" charset="-78"/>
            </a:endParaRPr>
          </a:p>
        </p:txBody>
      </p:sp>
    </p:spTree>
  </p:cSld>
  <p:clrMapOvr>
    <a:masterClrMapping/>
  </p:clrMapOvr>
  <p:transition spd="slow" advTm="10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mph" presetSubtype="0" fill="hold" nodeType="withEffect">
                                  <p:stCondLst>
                                    <p:cond delay="0"/>
                                  </p:stCondLst>
                                  <p:childTnLst>
                                    <p:animClr clrSpc="rgb">
                                      <p:cBhvr override="childStyle">
                                        <p:cTn id="6" dur="2000" fill="hold"/>
                                        <p:tgtEl>
                                          <p:spTgt spid="5">
                                            <p:txEl>
                                              <p:pRg st="0" end="0"/>
                                            </p:txEl>
                                          </p:spTgt>
                                        </p:tgtEl>
                                        <p:attrNameLst>
                                          <p:attrName>style.color</p:attrName>
                                        </p:attrNameLst>
                                      </p:cBhvr>
                                      <p:to>
                                        <a:schemeClr val="folHlink"/>
                                      </p:to>
                                    </p:animClr>
                                    <p:animClr clrSpc="rgb">
                                      <p:cBhvr>
                                        <p:cTn id="7" dur="2000" fill="hold"/>
                                        <p:tgtEl>
                                          <p:spTgt spid="5">
                                            <p:txEl>
                                              <p:pRg st="0" end="0"/>
                                            </p:txEl>
                                          </p:spTgt>
                                        </p:tgtEl>
                                        <p:attrNameLst>
                                          <p:attrName>fillcolor</p:attrName>
                                        </p:attrNameLst>
                                      </p:cBhvr>
                                      <p:to>
                                        <a:schemeClr val="folHlink"/>
                                      </p:to>
                                    </p:animClr>
                                    <p:set>
                                      <p:cBhvr>
                                        <p:cTn id="8" dur="2000" fill="hold"/>
                                        <p:tgtEl>
                                          <p:spTgt spid="5">
                                            <p:txEl>
                                              <p:pRg st="0" end="0"/>
                                            </p:txEl>
                                          </p:spTgt>
                                        </p:tgtEl>
                                        <p:attrNameLst>
                                          <p:attrName>fill.type</p:attrName>
                                        </p:attrNameLst>
                                      </p:cBhvr>
                                      <p:to>
                                        <p:strVal val="solid"/>
                                      </p:to>
                                    </p:set>
                                    <p:set>
                                      <p:cBhvr>
                                        <p:cTn id="9" dur="2000" fill="hold"/>
                                        <p:tgtEl>
                                          <p:spTgt spid="5">
                                            <p:txEl>
                                              <p:pRg st="0" end="0"/>
                                            </p:txEl>
                                          </p:spTgt>
                                        </p:tgtEl>
                                        <p:attrNameLst>
                                          <p:attrName>fill.on</p:attrName>
                                        </p:attrNameLst>
                                      </p:cBhvr>
                                      <p:to>
                                        <p:strVal val="true"/>
                                      </p:to>
                                    </p:set>
                                  </p:childTnLst>
                                </p:cTn>
                              </p:par>
                            </p:childTnLst>
                          </p:cTn>
                        </p:par>
                        <p:par>
                          <p:cTn id="10" fill="hold">
                            <p:stCondLst>
                              <p:cond delay="2000"/>
                            </p:stCondLst>
                            <p:childTnLst>
                              <p:par>
                                <p:cTn id="11" presetID="19" presetClass="emph" presetSubtype="0" fill="hold" nodeType="afterEffect">
                                  <p:stCondLst>
                                    <p:cond delay="0"/>
                                  </p:stCondLst>
                                  <p:childTnLst>
                                    <p:animClr clrSpc="rgb">
                                      <p:cBhvr override="childStyle">
                                        <p:cTn id="12" dur="2000" fill="hold"/>
                                        <p:tgtEl>
                                          <p:spTgt spid="5">
                                            <p:txEl>
                                              <p:pRg st="1" end="1"/>
                                            </p:txEl>
                                          </p:spTgt>
                                        </p:tgtEl>
                                        <p:attrNameLst>
                                          <p:attrName>style.color</p:attrName>
                                        </p:attrNameLst>
                                      </p:cBhvr>
                                      <p:to>
                                        <a:schemeClr val="folHlink"/>
                                      </p:to>
                                    </p:animClr>
                                    <p:animClr clrSpc="rgb">
                                      <p:cBhvr>
                                        <p:cTn id="13" dur="2000" fill="hold"/>
                                        <p:tgtEl>
                                          <p:spTgt spid="5">
                                            <p:txEl>
                                              <p:pRg st="1" end="1"/>
                                            </p:txEl>
                                          </p:spTgt>
                                        </p:tgtEl>
                                        <p:attrNameLst>
                                          <p:attrName>fillcolor</p:attrName>
                                        </p:attrNameLst>
                                      </p:cBhvr>
                                      <p:to>
                                        <a:schemeClr val="folHlink"/>
                                      </p:to>
                                    </p:animClr>
                                    <p:set>
                                      <p:cBhvr>
                                        <p:cTn id="14" dur="2000" fill="hold"/>
                                        <p:tgtEl>
                                          <p:spTgt spid="5">
                                            <p:txEl>
                                              <p:pRg st="1" end="1"/>
                                            </p:txEl>
                                          </p:spTgt>
                                        </p:tgtEl>
                                        <p:attrNameLst>
                                          <p:attrName>fill.type</p:attrName>
                                        </p:attrNameLst>
                                      </p:cBhvr>
                                      <p:to>
                                        <p:strVal val="solid"/>
                                      </p:to>
                                    </p:set>
                                    <p:set>
                                      <p:cBhvr>
                                        <p:cTn id="15" dur="2000" fill="hold"/>
                                        <p:tgtEl>
                                          <p:spTgt spid="5">
                                            <p:txEl>
                                              <p:pRg st="1" end="1"/>
                                            </p:txEl>
                                          </p:spTgt>
                                        </p:tgtEl>
                                        <p:attrNameLst>
                                          <p:attrName>fill.on</p:attrName>
                                        </p:attrNameLst>
                                      </p:cBhvr>
                                      <p:to>
                                        <p:strVal val="true"/>
                                      </p:to>
                                    </p:set>
                                  </p:childTnLst>
                                </p:cTn>
                              </p:par>
                              <p:par>
                                <p:cTn id="16" presetID="53" presetClass="entr" presetSubtype="0" fill="hold" nodeType="withEffect">
                                  <p:stCondLst>
                                    <p:cond delay="0"/>
                                  </p:stCondLst>
                                  <p:childTnLst>
                                    <p:set>
                                      <p:cBhvr>
                                        <p:cTn id="17" dur="1" fill="hold">
                                          <p:stCondLst>
                                            <p:cond delay="0"/>
                                          </p:stCondLst>
                                        </p:cTn>
                                        <p:tgtEl>
                                          <p:spTgt spid="18436"/>
                                        </p:tgtEl>
                                        <p:attrNameLst>
                                          <p:attrName>style.visibility</p:attrName>
                                        </p:attrNameLst>
                                      </p:cBhvr>
                                      <p:to>
                                        <p:strVal val="visible"/>
                                      </p:to>
                                    </p:set>
                                    <p:anim calcmode="lin" valueType="num">
                                      <p:cBhvr>
                                        <p:cTn id="18" dur="5000" fill="hold"/>
                                        <p:tgtEl>
                                          <p:spTgt spid="18436"/>
                                        </p:tgtEl>
                                        <p:attrNameLst>
                                          <p:attrName>ppt_w</p:attrName>
                                        </p:attrNameLst>
                                      </p:cBhvr>
                                      <p:tavLst>
                                        <p:tav tm="0">
                                          <p:val>
                                            <p:fltVal val="0"/>
                                          </p:val>
                                        </p:tav>
                                        <p:tav tm="100000">
                                          <p:val>
                                            <p:strVal val="#ppt_w"/>
                                          </p:val>
                                        </p:tav>
                                      </p:tavLst>
                                    </p:anim>
                                    <p:anim calcmode="lin" valueType="num">
                                      <p:cBhvr>
                                        <p:cTn id="19" dur="5000" fill="hold"/>
                                        <p:tgtEl>
                                          <p:spTgt spid="18436"/>
                                        </p:tgtEl>
                                        <p:attrNameLst>
                                          <p:attrName>ppt_h</p:attrName>
                                        </p:attrNameLst>
                                      </p:cBhvr>
                                      <p:tavLst>
                                        <p:tav tm="0">
                                          <p:val>
                                            <p:fltVal val="0"/>
                                          </p:val>
                                        </p:tav>
                                        <p:tav tm="100000">
                                          <p:val>
                                            <p:strVal val="#ppt_h"/>
                                          </p:val>
                                        </p:tav>
                                      </p:tavLst>
                                    </p:anim>
                                    <p:animEffect transition="in" filter="fade">
                                      <p:cBhvr>
                                        <p:cTn id="20" dur="50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8674" name="Picture 2" descr="J:\HACER PPS\CARPETA PLANTILLAS\noche-estrellada[1].png"/>
          <p:cNvPicPr>
            <a:picLocks noChangeAspect="1" noChangeArrowheads="1"/>
          </p:cNvPicPr>
          <p:nvPr/>
        </p:nvPicPr>
        <p:blipFill>
          <a:blip r:embed="rId2" cstate="print"/>
          <a:srcRect/>
          <a:stretch>
            <a:fillRect/>
          </a:stretch>
        </p:blipFill>
        <p:spPr bwMode="auto">
          <a:xfrm>
            <a:off x="0" y="0"/>
            <a:ext cx="9216000" cy="6912000"/>
          </a:xfrm>
          <a:prstGeom prst="rect">
            <a:avLst/>
          </a:prstGeom>
          <a:noFill/>
        </p:spPr>
      </p:pic>
      <p:sp>
        <p:nvSpPr>
          <p:cNvPr id="5" name="4 Rectángulo"/>
          <p:cNvSpPr/>
          <p:nvPr/>
        </p:nvSpPr>
        <p:spPr>
          <a:xfrm>
            <a:off x="2285984" y="428604"/>
            <a:ext cx="3950120" cy="523220"/>
          </a:xfrm>
          <a:prstGeom prst="rect">
            <a:avLst/>
          </a:prstGeom>
        </p:spPr>
        <p:txBody>
          <a:bodyPr wrap="none">
            <a:spAutoFit/>
          </a:bodyPr>
          <a:lstStyle/>
          <a:p>
            <a:r>
              <a:rPr lang="es-ES_tradnl" sz="2800" b="1" dirty="0" smtClean="0">
                <a:solidFill>
                  <a:schemeClr val="accent4">
                    <a:lumMod val="20000"/>
                    <a:lumOff val="80000"/>
                  </a:schemeClr>
                </a:solidFill>
                <a:latin typeface="Baskerville Old Face" pitchFamily="18" charset="0"/>
              </a:rPr>
              <a:t>Y tú me lo dices que sabes</a:t>
            </a:r>
            <a:endParaRPr lang="es-ES_tradnl" sz="2800" b="1" dirty="0">
              <a:solidFill>
                <a:schemeClr val="accent4">
                  <a:lumMod val="20000"/>
                  <a:lumOff val="80000"/>
                </a:schemeClr>
              </a:solidFill>
              <a:latin typeface="Baskerville Old Face" pitchFamily="18" charset="0"/>
            </a:endParaRPr>
          </a:p>
        </p:txBody>
      </p:sp>
      <p:pic>
        <p:nvPicPr>
          <p:cNvPr id="17409" name="Picture 1" descr="J:\HACER PPS\CHICAS\2b53d7bc[1].png"/>
          <p:cNvPicPr>
            <a:picLocks noChangeAspect="1" noChangeArrowheads="1"/>
          </p:cNvPicPr>
          <p:nvPr/>
        </p:nvPicPr>
        <p:blipFill>
          <a:blip r:embed="rId3" cstate="print"/>
          <a:srcRect/>
          <a:stretch>
            <a:fillRect/>
          </a:stretch>
        </p:blipFill>
        <p:spPr bwMode="auto">
          <a:xfrm>
            <a:off x="4286248" y="3402000"/>
            <a:ext cx="3804541" cy="3456000"/>
          </a:xfrm>
          <a:prstGeom prst="rect">
            <a:avLst/>
          </a:prstGeom>
          <a:noFill/>
          <a:effectLst>
            <a:softEdge rad="317500"/>
          </a:effectLst>
        </p:spPr>
      </p:pic>
      <p:pic>
        <p:nvPicPr>
          <p:cNvPr id="7" name="Picture 1" descr="J:\HACER PPS\CHICAS\2b53d7bc[1].png"/>
          <p:cNvPicPr>
            <a:picLocks noChangeAspect="1" noChangeArrowheads="1"/>
          </p:cNvPicPr>
          <p:nvPr/>
        </p:nvPicPr>
        <p:blipFill>
          <a:blip r:embed="rId3" cstate="print"/>
          <a:srcRect/>
          <a:stretch>
            <a:fillRect/>
          </a:stretch>
        </p:blipFill>
        <p:spPr bwMode="auto">
          <a:xfrm>
            <a:off x="285720" y="1571612"/>
            <a:ext cx="3804541" cy="3456000"/>
          </a:xfrm>
          <a:prstGeom prst="rect">
            <a:avLst/>
          </a:prstGeom>
          <a:noFill/>
          <a:effectLst>
            <a:softEdge rad="317500"/>
          </a:effectLst>
        </p:spPr>
      </p:pic>
      <p:sp>
        <p:nvSpPr>
          <p:cNvPr id="8" name="8 Rectángulo"/>
          <p:cNvSpPr/>
          <p:nvPr/>
        </p:nvSpPr>
        <p:spPr>
          <a:xfrm>
            <a:off x="428596" y="6286520"/>
            <a:ext cx="1336071"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Pps</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mari </a:t>
            </a:r>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tere</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a:t>
            </a:r>
            <a:endParaRPr lang="es-ES_tradnl" sz="1200" dirty="0">
              <a:latin typeface="Andalus" pitchFamily="2" charset="-78"/>
              <a:cs typeface="Andalus" pitchFamily="2" charset="-78"/>
            </a:endParaRPr>
          </a:p>
        </p:txBody>
      </p:sp>
    </p:spTree>
  </p:cSld>
  <p:clrMapOvr>
    <a:masterClrMapping/>
  </p:clrMapOvr>
  <p:transition spd="slow" advTm="12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9" fill="hold" nodeType="withEffect">
                                  <p:stCondLst>
                                    <p:cond delay="0"/>
                                  </p:stCondLst>
                                  <p:childTnLst>
                                    <p:anim calcmode="lin" valueType="num">
                                      <p:cBhvr additive="base">
                                        <p:cTn id="6" dur="5000"/>
                                        <p:tgtEl>
                                          <p:spTgt spid="17409"/>
                                        </p:tgtEl>
                                        <p:attrNameLst>
                                          <p:attrName>ppt_x</p:attrName>
                                        </p:attrNameLst>
                                      </p:cBhvr>
                                      <p:tavLst>
                                        <p:tav tm="0">
                                          <p:val>
                                            <p:strVal val="ppt_x"/>
                                          </p:val>
                                        </p:tav>
                                        <p:tav tm="100000">
                                          <p:val>
                                            <p:strVal val="0-ppt_w/2"/>
                                          </p:val>
                                        </p:tav>
                                      </p:tavLst>
                                    </p:anim>
                                    <p:anim calcmode="lin" valueType="num">
                                      <p:cBhvr additive="base">
                                        <p:cTn id="7" dur="5000"/>
                                        <p:tgtEl>
                                          <p:spTgt spid="17409"/>
                                        </p:tgtEl>
                                        <p:attrNameLst>
                                          <p:attrName>ppt_y</p:attrName>
                                        </p:attrNameLst>
                                      </p:cBhvr>
                                      <p:tavLst>
                                        <p:tav tm="0">
                                          <p:val>
                                            <p:strVal val="ppt_y"/>
                                          </p:val>
                                        </p:tav>
                                        <p:tav tm="100000">
                                          <p:val>
                                            <p:strVal val="0-ppt_h/2"/>
                                          </p:val>
                                        </p:tav>
                                      </p:tavLst>
                                    </p:anim>
                                    <p:set>
                                      <p:cBhvr>
                                        <p:cTn id="8" dur="1" fill="hold">
                                          <p:stCondLst>
                                            <p:cond delay="4999"/>
                                          </p:stCondLst>
                                        </p:cTn>
                                        <p:tgtEl>
                                          <p:spTgt spid="17409"/>
                                        </p:tgtEl>
                                        <p:attrNameLst>
                                          <p:attrName>style.visibility</p:attrName>
                                        </p:attrNameLst>
                                      </p:cBhvr>
                                      <p:to>
                                        <p:strVal val="hidden"/>
                                      </p:to>
                                    </p:set>
                                  </p:childTnLst>
                                </p:cTn>
                              </p:par>
                            </p:childTnLst>
                          </p:cTn>
                        </p:par>
                        <p:par>
                          <p:cTn id="9" fill="hold">
                            <p:stCondLst>
                              <p:cond delay="5000"/>
                            </p:stCondLst>
                            <p:childTnLst>
                              <p:par>
                                <p:cTn id="10" presetID="53" presetClass="entr" presetSubtype="0"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0" fill="hold"/>
                                        <p:tgtEl>
                                          <p:spTgt spid="7"/>
                                        </p:tgtEl>
                                        <p:attrNameLst>
                                          <p:attrName>ppt_w</p:attrName>
                                        </p:attrNameLst>
                                      </p:cBhvr>
                                      <p:tavLst>
                                        <p:tav tm="0">
                                          <p:val>
                                            <p:fltVal val="0"/>
                                          </p:val>
                                        </p:tav>
                                        <p:tav tm="100000">
                                          <p:val>
                                            <p:strVal val="#ppt_w"/>
                                          </p:val>
                                        </p:tav>
                                      </p:tavLst>
                                    </p:anim>
                                    <p:anim calcmode="lin" valueType="num">
                                      <p:cBhvr>
                                        <p:cTn id="13" dur="5000" fill="hold"/>
                                        <p:tgtEl>
                                          <p:spTgt spid="7"/>
                                        </p:tgtEl>
                                        <p:attrNameLst>
                                          <p:attrName>ppt_h</p:attrName>
                                        </p:attrNameLst>
                                      </p:cBhvr>
                                      <p:tavLst>
                                        <p:tav tm="0">
                                          <p:val>
                                            <p:fltVal val="0"/>
                                          </p:val>
                                        </p:tav>
                                        <p:tav tm="100000">
                                          <p:val>
                                            <p:strVal val="#ppt_h"/>
                                          </p:val>
                                        </p:tav>
                                      </p:tavLst>
                                    </p:anim>
                                    <p:animEffect transition="in" filter="fade">
                                      <p:cBhvr>
                                        <p:cTn id="14" dur="5000"/>
                                        <p:tgtEl>
                                          <p:spTgt spid="7"/>
                                        </p:tgtEl>
                                      </p:cBhvr>
                                    </p:animEffect>
                                  </p:childTnLst>
                                </p:cTn>
                              </p:par>
                            </p:childTnLst>
                          </p:cTn>
                        </p:par>
                        <p:par>
                          <p:cTn id="15" fill="hold">
                            <p:stCondLst>
                              <p:cond delay="10000"/>
                            </p:stCondLst>
                            <p:childTnLst>
                              <p:par>
                                <p:cTn id="16" presetID="19" presetClass="emph" presetSubtype="0" fill="hold" nodeType="afterEffect">
                                  <p:stCondLst>
                                    <p:cond delay="0"/>
                                  </p:stCondLst>
                                  <p:childTnLst>
                                    <p:animClr clrSpc="rgb">
                                      <p:cBhvr override="childStyle">
                                        <p:cTn id="17" dur="2000" fill="hold"/>
                                        <p:tgtEl>
                                          <p:spTgt spid="5">
                                            <p:txEl>
                                              <p:pRg st="0" end="0"/>
                                            </p:txEl>
                                          </p:spTgt>
                                        </p:tgtEl>
                                        <p:attrNameLst>
                                          <p:attrName>style.color</p:attrName>
                                        </p:attrNameLst>
                                      </p:cBhvr>
                                      <p:to>
                                        <a:schemeClr val="accent2"/>
                                      </p:to>
                                    </p:animClr>
                                    <p:animClr clrSpc="rgb">
                                      <p:cBhvr>
                                        <p:cTn id="18" dur="2000" fill="hold"/>
                                        <p:tgtEl>
                                          <p:spTgt spid="5">
                                            <p:txEl>
                                              <p:pRg st="0" end="0"/>
                                            </p:txEl>
                                          </p:spTgt>
                                        </p:tgtEl>
                                        <p:attrNameLst>
                                          <p:attrName>fillcolor</p:attrName>
                                        </p:attrNameLst>
                                      </p:cBhvr>
                                      <p:to>
                                        <a:schemeClr val="accent2"/>
                                      </p:to>
                                    </p:animClr>
                                    <p:set>
                                      <p:cBhvr>
                                        <p:cTn id="19" dur="2000" fill="hold"/>
                                        <p:tgtEl>
                                          <p:spTgt spid="5">
                                            <p:txEl>
                                              <p:pRg st="0" end="0"/>
                                            </p:txEl>
                                          </p:spTgt>
                                        </p:tgtEl>
                                        <p:attrNameLst>
                                          <p:attrName>fill.type</p:attrName>
                                        </p:attrNameLst>
                                      </p:cBhvr>
                                      <p:to>
                                        <p:strVal val="solid"/>
                                      </p:to>
                                    </p:set>
                                    <p:set>
                                      <p:cBhvr>
                                        <p:cTn id="20" dur="2000" fill="hold"/>
                                        <p:tgtEl>
                                          <p:spTgt spid="5">
                                            <p:txEl>
                                              <p:pRg st="0" end="0"/>
                                            </p:txEl>
                                          </p:spTgt>
                                        </p:tgtEl>
                                        <p:attrNameLst>
                                          <p:attrName>fill.on</p:attrName>
                                        </p:attrNameLst>
                                      </p:cBhvr>
                                      <p:to>
                                        <p:strVal val="true"/>
                                      </p:to>
                                    </p:set>
                                  </p:childTnLst>
                                </p:cTn>
                              </p:par>
                            </p:childTnLst>
                          </p:cTn>
                        </p:par>
                      </p:childTnLst>
                    </p:cTn>
                  </p:par>
                  <p:par>
                    <p:cTn id="21" fill="hold">
                      <p:stCondLst>
                        <p:cond delay="indefinite"/>
                      </p:stCondLst>
                      <p:childTnLst>
                        <p:par>
                          <p:cTn id="22" fill="hold">
                            <p:stCondLst>
                              <p:cond delay="0"/>
                            </p:stCondLst>
                            <p:childTnLst>
                              <p:par>
                                <p:cTn id="23" presetID="42" presetClass="path" presetSubtype="0" accel="50000" decel="50000" fill="hold" nodeType="clickEffect">
                                  <p:stCondLst>
                                    <p:cond delay="0"/>
                                  </p:stCondLst>
                                  <p:childTnLst>
                                    <p:animMotion origin="layout" path="M 3.88889E-6 -1.36385E-6 L 0.45764 0.28109 " pathEditMode="relative" rAng="0" ptsTypes="AA">
                                      <p:cBhvr>
                                        <p:cTn id="24" dur="5000" fill="hold"/>
                                        <p:tgtEl>
                                          <p:spTgt spid="7"/>
                                        </p:tgtEl>
                                        <p:attrNameLst>
                                          <p:attrName>ppt_x</p:attrName>
                                          <p:attrName>ppt_y</p:attrName>
                                        </p:attrNameLst>
                                      </p:cBhvr>
                                      <p:rCtr x="229" y="14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9698" name="Picture 2" descr="J:\HACER PPS\CARPETA PLANTILLAS\ramo-de-tulipanes[1].png"/>
          <p:cNvPicPr>
            <a:picLocks noChangeAspect="1" noChangeArrowheads="1"/>
          </p:cNvPicPr>
          <p:nvPr/>
        </p:nvPicPr>
        <p:blipFill>
          <a:blip r:embed="rId3" cstate="print"/>
          <a:srcRect/>
          <a:stretch>
            <a:fillRect/>
          </a:stretch>
        </p:blipFill>
        <p:spPr bwMode="auto">
          <a:xfrm>
            <a:off x="0" y="0"/>
            <a:ext cx="9216000" cy="6912000"/>
          </a:xfrm>
          <a:prstGeom prst="rect">
            <a:avLst/>
          </a:prstGeom>
          <a:noFill/>
        </p:spPr>
      </p:pic>
      <p:sp>
        <p:nvSpPr>
          <p:cNvPr id="6" name="5 Rectángulo"/>
          <p:cNvSpPr/>
          <p:nvPr/>
        </p:nvSpPr>
        <p:spPr>
          <a:xfrm>
            <a:off x="428596" y="214290"/>
            <a:ext cx="7429552" cy="954107"/>
          </a:xfrm>
          <a:prstGeom prst="rect">
            <a:avLst/>
          </a:prstGeom>
        </p:spPr>
        <p:txBody>
          <a:bodyPr wrap="square">
            <a:spAutoFit/>
          </a:bodyPr>
          <a:lstStyle/>
          <a:p>
            <a:r>
              <a:rPr lang="es-ES_tradnl" sz="2800" b="1" dirty="0" smtClean="0">
                <a:solidFill>
                  <a:schemeClr val="accent4">
                    <a:lumMod val="20000"/>
                    <a:lumOff val="80000"/>
                  </a:schemeClr>
                </a:solidFill>
                <a:latin typeface="Baskerville Old Face" pitchFamily="18" charset="0"/>
              </a:rPr>
              <a:t>que me hice sangre en las palabras de repetir </a:t>
            </a:r>
          </a:p>
          <a:p>
            <a:r>
              <a:rPr lang="es-ES_tradnl" sz="2800" b="1" dirty="0" smtClean="0">
                <a:solidFill>
                  <a:schemeClr val="accent4">
                    <a:lumMod val="20000"/>
                    <a:lumOff val="80000"/>
                  </a:schemeClr>
                </a:solidFill>
                <a:latin typeface="Baskerville Old Face" pitchFamily="18" charset="0"/>
              </a:rPr>
              <a:t>tu  nombre,</a:t>
            </a:r>
            <a:endParaRPr lang="es-ES_tradnl" sz="2800" b="1" dirty="0">
              <a:solidFill>
                <a:schemeClr val="accent4">
                  <a:lumMod val="20000"/>
                  <a:lumOff val="80000"/>
                </a:schemeClr>
              </a:solidFill>
              <a:latin typeface="Baskerville Old Face" pitchFamily="18" charset="0"/>
            </a:endParaRPr>
          </a:p>
        </p:txBody>
      </p:sp>
      <p:pic>
        <p:nvPicPr>
          <p:cNvPr id="16386" name="Picture 2" descr="http://i.imgur.com/F6zGk.jpg"/>
          <p:cNvPicPr>
            <a:picLocks noChangeAspect="1" noChangeArrowheads="1"/>
          </p:cNvPicPr>
          <p:nvPr/>
        </p:nvPicPr>
        <p:blipFill>
          <a:blip r:embed="rId4" cstate="print"/>
          <a:srcRect/>
          <a:stretch>
            <a:fillRect/>
          </a:stretch>
        </p:blipFill>
        <p:spPr bwMode="auto">
          <a:xfrm>
            <a:off x="5857884" y="1142984"/>
            <a:ext cx="2714625" cy="3048000"/>
          </a:xfrm>
          <a:prstGeom prst="roundRect">
            <a:avLst/>
          </a:prstGeom>
          <a:noFill/>
          <a:effectLst>
            <a:softEdge rad="635000"/>
          </a:effectLst>
        </p:spPr>
      </p:pic>
      <p:pic>
        <p:nvPicPr>
          <p:cNvPr id="16394" name="Picture 10" descr="http://i53.tinypic.com/2nvcphe.gif"/>
          <p:cNvPicPr>
            <a:picLocks noChangeAspect="1" noChangeArrowheads="1" noCrop="1"/>
          </p:cNvPicPr>
          <p:nvPr/>
        </p:nvPicPr>
        <p:blipFill>
          <a:blip r:embed="rId5" cstate="print"/>
          <a:srcRect/>
          <a:stretch>
            <a:fillRect/>
          </a:stretch>
        </p:blipFill>
        <p:spPr bwMode="auto">
          <a:xfrm>
            <a:off x="4429124" y="2857496"/>
            <a:ext cx="1890000" cy="1260000"/>
          </a:xfrm>
          <a:prstGeom prst="rect">
            <a:avLst/>
          </a:prstGeom>
          <a:noFill/>
        </p:spPr>
      </p:pic>
      <p:pic>
        <p:nvPicPr>
          <p:cNvPr id="11" name="Picture 10" descr="http://i53.tinypic.com/2nvcphe.gif"/>
          <p:cNvPicPr>
            <a:picLocks noChangeAspect="1" noChangeArrowheads="1" noCrop="1"/>
          </p:cNvPicPr>
          <p:nvPr/>
        </p:nvPicPr>
        <p:blipFill>
          <a:blip r:embed="rId5" cstate="print"/>
          <a:srcRect/>
          <a:stretch>
            <a:fillRect/>
          </a:stretch>
        </p:blipFill>
        <p:spPr bwMode="auto">
          <a:xfrm>
            <a:off x="3143240" y="2500306"/>
            <a:ext cx="1620000" cy="1080000"/>
          </a:xfrm>
          <a:prstGeom prst="rect">
            <a:avLst/>
          </a:prstGeom>
          <a:noFill/>
        </p:spPr>
      </p:pic>
      <p:pic>
        <p:nvPicPr>
          <p:cNvPr id="12" name="Picture 10" descr="http://i53.tinypic.com/2nvcphe.gif"/>
          <p:cNvPicPr>
            <a:picLocks noChangeAspect="1" noChangeArrowheads="1" noCrop="1"/>
          </p:cNvPicPr>
          <p:nvPr/>
        </p:nvPicPr>
        <p:blipFill>
          <a:blip r:embed="rId5" cstate="print"/>
          <a:srcRect/>
          <a:stretch>
            <a:fillRect/>
          </a:stretch>
        </p:blipFill>
        <p:spPr bwMode="auto">
          <a:xfrm>
            <a:off x="2071670" y="2143116"/>
            <a:ext cx="1350000" cy="900000"/>
          </a:xfrm>
          <a:prstGeom prst="rect">
            <a:avLst/>
          </a:prstGeom>
          <a:noFill/>
        </p:spPr>
      </p:pic>
      <p:pic>
        <p:nvPicPr>
          <p:cNvPr id="13" name="Picture 10" descr="http://i53.tinypic.com/2nvcphe.gif"/>
          <p:cNvPicPr>
            <a:picLocks noChangeAspect="1" noChangeArrowheads="1" noCrop="1"/>
          </p:cNvPicPr>
          <p:nvPr/>
        </p:nvPicPr>
        <p:blipFill>
          <a:blip r:embed="rId5" cstate="print"/>
          <a:srcRect/>
          <a:stretch>
            <a:fillRect/>
          </a:stretch>
        </p:blipFill>
        <p:spPr bwMode="auto">
          <a:xfrm>
            <a:off x="1142976" y="1785926"/>
            <a:ext cx="1080000" cy="720000"/>
          </a:xfrm>
          <a:prstGeom prst="rect">
            <a:avLst/>
          </a:prstGeom>
          <a:noFill/>
        </p:spPr>
      </p:pic>
      <p:pic>
        <p:nvPicPr>
          <p:cNvPr id="14" name="Picture 10" descr="http://i53.tinypic.com/2nvcphe.gif"/>
          <p:cNvPicPr>
            <a:picLocks noChangeAspect="1" noChangeArrowheads="1" noCrop="1"/>
          </p:cNvPicPr>
          <p:nvPr/>
        </p:nvPicPr>
        <p:blipFill>
          <a:blip r:embed="rId5" cstate="print"/>
          <a:srcRect/>
          <a:stretch>
            <a:fillRect/>
          </a:stretch>
        </p:blipFill>
        <p:spPr bwMode="auto">
          <a:xfrm>
            <a:off x="428596" y="1643050"/>
            <a:ext cx="810000" cy="540000"/>
          </a:xfrm>
          <a:prstGeom prst="rect">
            <a:avLst/>
          </a:prstGeom>
          <a:noFill/>
        </p:spPr>
      </p:pic>
      <p:pic>
        <p:nvPicPr>
          <p:cNvPr id="5122" name="Picture 2" descr="J:\HACER PPS\CHICAS\7a[1].gif"/>
          <p:cNvPicPr>
            <a:picLocks noChangeAspect="1" noChangeArrowheads="1" noCrop="1"/>
          </p:cNvPicPr>
          <p:nvPr/>
        </p:nvPicPr>
        <p:blipFill>
          <a:blip r:embed="rId6" cstate="print"/>
          <a:srcRect/>
          <a:stretch>
            <a:fillRect/>
          </a:stretch>
        </p:blipFill>
        <p:spPr bwMode="auto">
          <a:xfrm>
            <a:off x="0" y="3286124"/>
            <a:ext cx="4104000" cy="4104000"/>
          </a:xfrm>
          <a:prstGeom prst="trapezoid">
            <a:avLst/>
          </a:prstGeom>
          <a:noFill/>
          <a:effectLst>
            <a:softEdge rad="635000"/>
          </a:effectLst>
        </p:spPr>
      </p:pic>
      <p:sp>
        <p:nvSpPr>
          <p:cNvPr id="15" name="8 Rectángulo"/>
          <p:cNvSpPr/>
          <p:nvPr/>
        </p:nvSpPr>
        <p:spPr>
          <a:xfrm>
            <a:off x="7000892" y="6215082"/>
            <a:ext cx="1336071"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Pps</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mari </a:t>
            </a:r>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tere</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a:t>
            </a:r>
            <a:endParaRPr lang="es-ES_tradnl" sz="1200" dirty="0">
              <a:latin typeface="Andalus" pitchFamily="2" charset="-78"/>
              <a:cs typeface="Andalus" pitchFamily="2" charset="-78"/>
            </a:endParaRPr>
          </a:p>
        </p:txBody>
      </p:sp>
    </p:spTree>
  </p:cSld>
  <p:clrMapOvr>
    <a:masterClrMapping/>
  </p:clrMapOvr>
  <p:transition spd="slow" advTm="1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6394"/>
                                        </p:tgtEl>
                                        <p:attrNameLst>
                                          <p:attrName>style.visibility</p:attrName>
                                        </p:attrNameLst>
                                      </p:cBhvr>
                                      <p:to>
                                        <p:strVal val="visible"/>
                                      </p:to>
                                    </p:set>
                                    <p:anim calcmode="lin" valueType="num">
                                      <p:cBhvr>
                                        <p:cTn id="7" dur="2000" fill="hold"/>
                                        <p:tgtEl>
                                          <p:spTgt spid="16394"/>
                                        </p:tgtEl>
                                        <p:attrNameLst>
                                          <p:attrName>ppt_x</p:attrName>
                                        </p:attrNameLst>
                                      </p:cBhvr>
                                      <p:tavLst>
                                        <p:tav tm="0">
                                          <p:val>
                                            <p:strVal val="#ppt_x-.2"/>
                                          </p:val>
                                        </p:tav>
                                        <p:tav tm="100000">
                                          <p:val>
                                            <p:strVal val="#ppt_x"/>
                                          </p:val>
                                        </p:tav>
                                      </p:tavLst>
                                    </p:anim>
                                    <p:anim calcmode="lin" valueType="num">
                                      <p:cBhvr>
                                        <p:cTn id="8" dur="2000" fill="hold"/>
                                        <p:tgtEl>
                                          <p:spTgt spid="16394"/>
                                        </p:tgtEl>
                                        <p:attrNameLst>
                                          <p:attrName>ppt_y</p:attrName>
                                        </p:attrNameLst>
                                      </p:cBhvr>
                                      <p:tavLst>
                                        <p:tav tm="0">
                                          <p:val>
                                            <p:strVal val="#ppt_y"/>
                                          </p:val>
                                        </p:tav>
                                        <p:tav tm="100000">
                                          <p:val>
                                            <p:strVal val="#ppt_y"/>
                                          </p:val>
                                        </p:tav>
                                      </p:tavLst>
                                    </p:anim>
                                    <p:animEffect transition="in" filter="wipe(right)" prLst="gradientSize: 0.1">
                                      <p:cBhvr>
                                        <p:cTn id="9" dur="2000"/>
                                        <p:tgtEl>
                                          <p:spTgt spid="16394"/>
                                        </p:tgtEl>
                                      </p:cBhvr>
                                    </p:animEffect>
                                  </p:childTnLst>
                                </p:cTn>
                              </p:par>
                            </p:childTnLst>
                          </p:cTn>
                        </p:par>
                        <p:par>
                          <p:cTn id="10" fill="hold">
                            <p:stCondLst>
                              <p:cond delay="2000"/>
                            </p:stCondLst>
                            <p:childTnLst>
                              <p:par>
                                <p:cTn id="11" presetID="29"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2000" fill="hold"/>
                                        <p:tgtEl>
                                          <p:spTgt spid="11"/>
                                        </p:tgtEl>
                                        <p:attrNameLst>
                                          <p:attrName>ppt_x</p:attrName>
                                        </p:attrNameLst>
                                      </p:cBhvr>
                                      <p:tavLst>
                                        <p:tav tm="0">
                                          <p:val>
                                            <p:strVal val="#ppt_x-.2"/>
                                          </p:val>
                                        </p:tav>
                                        <p:tav tm="100000">
                                          <p:val>
                                            <p:strVal val="#ppt_x"/>
                                          </p:val>
                                        </p:tav>
                                      </p:tavLst>
                                    </p:anim>
                                    <p:anim calcmode="lin" valueType="num">
                                      <p:cBhvr>
                                        <p:cTn id="14" dur="2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15" dur="2000"/>
                                        <p:tgtEl>
                                          <p:spTgt spid="11"/>
                                        </p:tgtEl>
                                      </p:cBhvr>
                                    </p:animEffect>
                                  </p:childTnLst>
                                </p:cTn>
                              </p:par>
                              <p:par>
                                <p:cTn id="16" presetID="53" presetClass="entr" presetSubtype="0" fill="hold" nodeType="withEffect">
                                  <p:stCondLst>
                                    <p:cond delay="0"/>
                                  </p:stCondLst>
                                  <p:childTnLst>
                                    <p:set>
                                      <p:cBhvr>
                                        <p:cTn id="17" dur="1" fill="hold">
                                          <p:stCondLst>
                                            <p:cond delay="0"/>
                                          </p:stCondLst>
                                        </p:cTn>
                                        <p:tgtEl>
                                          <p:spTgt spid="5122"/>
                                        </p:tgtEl>
                                        <p:attrNameLst>
                                          <p:attrName>style.visibility</p:attrName>
                                        </p:attrNameLst>
                                      </p:cBhvr>
                                      <p:to>
                                        <p:strVal val="visible"/>
                                      </p:to>
                                    </p:set>
                                    <p:anim calcmode="lin" valueType="num">
                                      <p:cBhvr>
                                        <p:cTn id="18" dur="2000" fill="hold"/>
                                        <p:tgtEl>
                                          <p:spTgt spid="5122"/>
                                        </p:tgtEl>
                                        <p:attrNameLst>
                                          <p:attrName>ppt_w</p:attrName>
                                        </p:attrNameLst>
                                      </p:cBhvr>
                                      <p:tavLst>
                                        <p:tav tm="0">
                                          <p:val>
                                            <p:fltVal val="0"/>
                                          </p:val>
                                        </p:tav>
                                        <p:tav tm="100000">
                                          <p:val>
                                            <p:strVal val="#ppt_w"/>
                                          </p:val>
                                        </p:tav>
                                      </p:tavLst>
                                    </p:anim>
                                    <p:anim calcmode="lin" valueType="num">
                                      <p:cBhvr>
                                        <p:cTn id="19" dur="2000" fill="hold"/>
                                        <p:tgtEl>
                                          <p:spTgt spid="5122"/>
                                        </p:tgtEl>
                                        <p:attrNameLst>
                                          <p:attrName>ppt_h</p:attrName>
                                        </p:attrNameLst>
                                      </p:cBhvr>
                                      <p:tavLst>
                                        <p:tav tm="0">
                                          <p:val>
                                            <p:fltVal val="0"/>
                                          </p:val>
                                        </p:tav>
                                        <p:tav tm="100000">
                                          <p:val>
                                            <p:strVal val="#ppt_h"/>
                                          </p:val>
                                        </p:tav>
                                      </p:tavLst>
                                    </p:anim>
                                    <p:animEffect transition="in" filter="fade">
                                      <p:cBhvr>
                                        <p:cTn id="20" dur="2000"/>
                                        <p:tgtEl>
                                          <p:spTgt spid="5122"/>
                                        </p:tgtEl>
                                      </p:cBhvr>
                                    </p:animEffect>
                                  </p:childTnLst>
                                </p:cTn>
                              </p:par>
                            </p:childTnLst>
                          </p:cTn>
                        </p:par>
                        <p:par>
                          <p:cTn id="21" fill="hold">
                            <p:stCondLst>
                              <p:cond delay="4000"/>
                            </p:stCondLst>
                            <p:childTnLst>
                              <p:par>
                                <p:cTn id="22" presetID="29" presetClass="entr" presetSubtype="0" fill="hold" nodeType="after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p:cTn id="24" dur="2000" fill="hold"/>
                                        <p:tgtEl>
                                          <p:spTgt spid="12"/>
                                        </p:tgtEl>
                                        <p:attrNameLst>
                                          <p:attrName>ppt_x</p:attrName>
                                        </p:attrNameLst>
                                      </p:cBhvr>
                                      <p:tavLst>
                                        <p:tav tm="0">
                                          <p:val>
                                            <p:strVal val="#ppt_x-.2"/>
                                          </p:val>
                                        </p:tav>
                                        <p:tav tm="100000">
                                          <p:val>
                                            <p:strVal val="#ppt_x"/>
                                          </p:val>
                                        </p:tav>
                                      </p:tavLst>
                                    </p:anim>
                                    <p:anim calcmode="lin" valueType="num">
                                      <p:cBhvr>
                                        <p:cTn id="25" dur="2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26" dur="2000"/>
                                        <p:tgtEl>
                                          <p:spTgt spid="12"/>
                                        </p:tgtEl>
                                      </p:cBhvr>
                                    </p:animEffect>
                                  </p:childTnLst>
                                </p:cTn>
                              </p:par>
                            </p:childTnLst>
                          </p:cTn>
                        </p:par>
                        <p:par>
                          <p:cTn id="27" fill="hold">
                            <p:stCondLst>
                              <p:cond delay="6000"/>
                            </p:stCondLst>
                            <p:childTnLst>
                              <p:par>
                                <p:cTn id="28" presetID="29" presetClass="entr" presetSubtype="0"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2000" fill="hold"/>
                                        <p:tgtEl>
                                          <p:spTgt spid="13"/>
                                        </p:tgtEl>
                                        <p:attrNameLst>
                                          <p:attrName>ppt_x</p:attrName>
                                        </p:attrNameLst>
                                      </p:cBhvr>
                                      <p:tavLst>
                                        <p:tav tm="0">
                                          <p:val>
                                            <p:strVal val="#ppt_x-.2"/>
                                          </p:val>
                                        </p:tav>
                                        <p:tav tm="100000">
                                          <p:val>
                                            <p:strVal val="#ppt_x"/>
                                          </p:val>
                                        </p:tav>
                                      </p:tavLst>
                                    </p:anim>
                                    <p:anim calcmode="lin" valueType="num">
                                      <p:cBhvr>
                                        <p:cTn id="31" dur="20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32" dur="2000"/>
                                        <p:tgtEl>
                                          <p:spTgt spid="13"/>
                                        </p:tgtEl>
                                      </p:cBhvr>
                                    </p:animEffect>
                                  </p:childTnLst>
                                </p:cTn>
                              </p:par>
                            </p:childTnLst>
                          </p:cTn>
                        </p:par>
                        <p:par>
                          <p:cTn id="33" fill="hold">
                            <p:stCondLst>
                              <p:cond delay="8000"/>
                            </p:stCondLst>
                            <p:childTnLst>
                              <p:par>
                                <p:cTn id="34" presetID="29" presetClass="entr" presetSubtype="0"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2000" fill="hold"/>
                                        <p:tgtEl>
                                          <p:spTgt spid="14"/>
                                        </p:tgtEl>
                                        <p:attrNameLst>
                                          <p:attrName>ppt_x</p:attrName>
                                        </p:attrNameLst>
                                      </p:cBhvr>
                                      <p:tavLst>
                                        <p:tav tm="0">
                                          <p:val>
                                            <p:strVal val="#ppt_x-.2"/>
                                          </p:val>
                                        </p:tav>
                                        <p:tav tm="100000">
                                          <p:val>
                                            <p:strVal val="#ppt_x"/>
                                          </p:val>
                                        </p:tav>
                                      </p:tavLst>
                                    </p:anim>
                                    <p:anim calcmode="lin" valueType="num">
                                      <p:cBhvr>
                                        <p:cTn id="37" dur="20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38" dur="2000"/>
                                        <p:tgtEl>
                                          <p:spTgt spid="14"/>
                                        </p:tgtEl>
                                      </p:cBhvr>
                                    </p:animEffect>
                                  </p:childTnLst>
                                </p:cTn>
                              </p:par>
                            </p:childTnLst>
                          </p:cTn>
                        </p:par>
                      </p:childTnLst>
                    </p:cTn>
                  </p:par>
                  <p:par>
                    <p:cTn id="39" fill="hold">
                      <p:stCondLst>
                        <p:cond delay="indefinite"/>
                      </p:stCondLst>
                      <p:childTnLst>
                        <p:par>
                          <p:cTn id="40" fill="hold">
                            <p:stCondLst>
                              <p:cond delay="0"/>
                            </p:stCondLst>
                            <p:childTnLst>
                              <p:par>
                                <p:cTn id="41" presetID="19" presetClass="emph" presetSubtype="0" fill="hold" nodeType="clickEffect">
                                  <p:stCondLst>
                                    <p:cond delay="0"/>
                                  </p:stCondLst>
                                  <p:childTnLst>
                                    <p:animClr clrSpc="rgb">
                                      <p:cBhvr override="childStyle">
                                        <p:cTn id="42" dur="2000" fill="hold"/>
                                        <p:tgtEl>
                                          <p:spTgt spid="6">
                                            <p:txEl>
                                              <p:pRg st="0" end="0"/>
                                            </p:txEl>
                                          </p:spTgt>
                                        </p:tgtEl>
                                        <p:attrNameLst>
                                          <p:attrName>style.color</p:attrName>
                                        </p:attrNameLst>
                                      </p:cBhvr>
                                      <p:to>
                                        <a:schemeClr val="folHlink"/>
                                      </p:to>
                                    </p:animClr>
                                    <p:animClr clrSpc="rgb">
                                      <p:cBhvr>
                                        <p:cTn id="43" dur="2000" fill="hold"/>
                                        <p:tgtEl>
                                          <p:spTgt spid="6">
                                            <p:txEl>
                                              <p:pRg st="0" end="0"/>
                                            </p:txEl>
                                          </p:spTgt>
                                        </p:tgtEl>
                                        <p:attrNameLst>
                                          <p:attrName>fillcolor</p:attrName>
                                        </p:attrNameLst>
                                      </p:cBhvr>
                                      <p:to>
                                        <a:schemeClr val="folHlink"/>
                                      </p:to>
                                    </p:animClr>
                                    <p:set>
                                      <p:cBhvr>
                                        <p:cTn id="44" dur="2000" fill="hold"/>
                                        <p:tgtEl>
                                          <p:spTgt spid="6">
                                            <p:txEl>
                                              <p:pRg st="0" end="0"/>
                                            </p:txEl>
                                          </p:spTgt>
                                        </p:tgtEl>
                                        <p:attrNameLst>
                                          <p:attrName>fill.type</p:attrName>
                                        </p:attrNameLst>
                                      </p:cBhvr>
                                      <p:to>
                                        <p:strVal val="solid"/>
                                      </p:to>
                                    </p:set>
                                    <p:set>
                                      <p:cBhvr>
                                        <p:cTn id="45" dur="2000" fill="hold"/>
                                        <p:tgtEl>
                                          <p:spTgt spid="6">
                                            <p:txEl>
                                              <p:pRg st="0" end="0"/>
                                            </p:txEl>
                                          </p:spTgt>
                                        </p:tgtEl>
                                        <p:attrNameLst>
                                          <p:attrName>fill.on</p:attrName>
                                        </p:attrNameLst>
                                      </p:cBhvr>
                                      <p:to>
                                        <p:strVal val="true"/>
                                      </p:to>
                                    </p:set>
                                  </p:childTnLst>
                                </p:cTn>
                              </p:par>
                              <p:par>
                                <p:cTn id="46" presetID="19" presetClass="emph" presetSubtype="0" fill="hold" nodeType="withEffect">
                                  <p:stCondLst>
                                    <p:cond delay="0"/>
                                  </p:stCondLst>
                                  <p:childTnLst>
                                    <p:animClr clrSpc="rgb">
                                      <p:cBhvr override="childStyle">
                                        <p:cTn id="47" dur="2000" fill="hold"/>
                                        <p:tgtEl>
                                          <p:spTgt spid="6">
                                            <p:txEl>
                                              <p:pRg st="1" end="1"/>
                                            </p:txEl>
                                          </p:spTgt>
                                        </p:tgtEl>
                                        <p:attrNameLst>
                                          <p:attrName>style.color</p:attrName>
                                        </p:attrNameLst>
                                      </p:cBhvr>
                                      <p:to>
                                        <a:schemeClr val="folHlink"/>
                                      </p:to>
                                    </p:animClr>
                                    <p:animClr clrSpc="rgb">
                                      <p:cBhvr>
                                        <p:cTn id="48" dur="2000" fill="hold"/>
                                        <p:tgtEl>
                                          <p:spTgt spid="6">
                                            <p:txEl>
                                              <p:pRg st="1" end="1"/>
                                            </p:txEl>
                                          </p:spTgt>
                                        </p:tgtEl>
                                        <p:attrNameLst>
                                          <p:attrName>fillcolor</p:attrName>
                                        </p:attrNameLst>
                                      </p:cBhvr>
                                      <p:to>
                                        <a:schemeClr val="folHlink"/>
                                      </p:to>
                                    </p:animClr>
                                    <p:set>
                                      <p:cBhvr>
                                        <p:cTn id="49" dur="2000" fill="hold"/>
                                        <p:tgtEl>
                                          <p:spTgt spid="6">
                                            <p:txEl>
                                              <p:pRg st="1" end="1"/>
                                            </p:txEl>
                                          </p:spTgt>
                                        </p:tgtEl>
                                        <p:attrNameLst>
                                          <p:attrName>fill.type</p:attrName>
                                        </p:attrNameLst>
                                      </p:cBhvr>
                                      <p:to>
                                        <p:strVal val="solid"/>
                                      </p:to>
                                    </p:set>
                                    <p:set>
                                      <p:cBhvr>
                                        <p:cTn id="50" dur="2000" fill="hold"/>
                                        <p:tgtEl>
                                          <p:spTgt spid="6">
                                            <p:txEl>
                                              <p:pRg st="1" end="1"/>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0722" name="Picture 2" descr="J:\HACER PPS\CARPETA PLANTILLAS\slide0011_image021 (FILEminimizer).png"/>
          <p:cNvPicPr>
            <a:picLocks noChangeAspect="1" noChangeArrowheads="1"/>
          </p:cNvPicPr>
          <p:nvPr/>
        </p:nvPicPr>
        <p:blipFill>
          <a:blip r:embed="rId2" cstate="print"/>
          <a:srcRect/>
          <a:stretch>
            <a:fillRect/>
          </a:stretch>
        </p:blipFill>
        <p:spPr bwMode="auto">
          <a:xfrm>
            <a:off x="0" y="0"/>
            <a:ext cx="9179460" cy="6876000"/>
          </a:xfrm>
          <a:prstGeom prst="rect">
            <a:avLst/>
          </a:prstGeom>
          <a:noFill/>
        </p:spPr>
      </p:pic>
      <p:pic>
        <p:nvPicPr>
          <p:cNvPr id="5" name="Picture 4" descr="http://www.amorqueduele.com/images/resized/images/stories/slideshow/aqd02_960_360.jpg"/>
          <p:cNvPicPr>
            <a:picLocks noChangeAspect="1" noChangeArrowheads="1"/>
          </p:cNvPicPr>
          <p:nvPr/>
        </p:nvPicPr>
        <p:blipFill>
          <a:blip r:embed="rId3" cstate="print"/>
          <a:srcRect/>
          <a:stretch>
            <a:fillRect/>
          </a:stretch>
        </p:blipFill>
        <p:spPr bwMode="auto">
          <a:xfrm rot="2556075">
            <a:off x="668249" y="1642109"/>
            <a:ext cx="9144000" cy="3429001"/>
          </a:xfrm>
          <a:prstGeom prst="rect">
            <a:avLst/>
          </a:prstGeom>
          <a:noFill/>
          <a:effectLst>
            <a:softEdge rad="635000"/>
          </a:effectLst>
        </p:spPr>
      </p:pic>
      <p:sp>
        <p:nvSpPr>
          <p:cNvPr id="6" name="5 Rectángulo"/>
          <p:cNvSpPr/>
          <p:nvPr/>
        </p:nvSpPr>
        <p:spPr>
          <a:xfrm>
            <a:off x="3643306" y="5429264"/>
            <a:ext cx="4292991" cy="954107"/>
          </a:xfrm>
          <a:prstGeom prst="rect">
            <a:avLst/>
          </a:prstGeom>
        </p:spPr>
        <p:txBody>
          <a:bodyPr wrap="square">
            <a:spAutoFit/>
          </a:bodyPr>
          <a:lstStyle/>
          <a:p>
            <a:r>
              <a:rPr lang="es-ES_tradnl" sz="2800" b="1" dirty="0" smtClean="0">
                <a:solidFill>
                  <a:schemeClr val="accent2">
                    <a:lumMod val="60000"/>
                    <a:lumOff val="40000"/>
                  </a:schemeClr>
                </a:solidFill>
                <a:latin typeface="Baskerville Old Face" pitchFamily="18" charset="0"/>
              </a:rPr>
              <a:t>de lastimar mis labios con la sed de tenerte,</a:t>
            </a:r>
            <a:endParaRPr lang="es-ES_tradnl" sz="2800" b="1" dirty="0">
              <a:solidFill>
                <a:schemeClr val="accent2">
                  <a:lumMod val="60000"/>
                  <a:lumOff val="40000"/>
                </a:schemeClr>
              </a:solidFill>
              <a:latin typeface="Baskerville Old Face" pitchFamily="18" charset="0"/>
            </a:endParaRPr>
          </a:p>
        </p:txBody>
      </p:sp>
      <p:pic>
        <p:nvPicPr>
          <p:cNvPr id="1026" name="Picture 2" descr="J:\HACER PPS\FLORES\80[1].gif"/>
          <p:cNvPicPr>
            <a:picLocks noChangeAspect="1" noChangeArrowheads="1" noCrop="1"/>
          </p:cNvPicPr>
          <p:nvPr/>
        </p:nvPicPr>
        <p:blipFill>
          <a:blip r:embed="rId4" cstate="print"/>
          <a:srcRect/>
          <a:stretch>
            <a:fillRect/>
          </a:stretch>
        </p:blipFill>
        <p:spPr bwMode="auto">
          <a:xfrm rot="3113372">
            <a:off x="1356642" y="325756"/>
            <a:ext cx="2009775" cy="2428875"/>
          </a:xfrm>
          <a:prstGeom prst="rect">
            <a:avLst/>
          </a:prstGeom>
          <a:noFill/>
        </p:spPr>
      </p:pic>
      <p:sp>
        <p:nvSpPr>
          <p:cNvPr id="8" name="8 Rectángulo"/>
          <p:cNvSpPr/>
          <p:nvPr/>
        </p:nvSpPr>
        <p:spPr>
          <a:xfrm>
            <a:off x="7143768" y="6215082"/>
            <a:ext cx="1336071"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Pps</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mari </a:t>
            </a:r>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tere</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a:t>
            </a:r>
            <a:endParaRPr lang="es-ES_tradnl" sz="1200" dirty="0">
              <a:latin typeface="Andalus" pitchFamily="2" charset="-78"/>
              <a:cs typeface="Andalus" pitchFamily="2" charset="-78"/>
            </a:endParaRPr>
          </a:p>
        </p:txBody>
      </p:sp>
    </p:spTree>
  </p:cSld>
  <p:clrMapOvr>
    <a:masterClrMapping/>
  </p:clrMapOvr>
  <p:transition spd="slow" advTm="7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mph" presetSubtype="0" fill="hold" nodeType="withEffect">
                                  <p:stCondLst>
                                    <p:cond delay="0"/>
                                  </p:stCondLst>
                                  <p:childTnLst>
                                    <p:animClr clrSpc="rgb">
                                      <p:cBhvr override="childStyle">
                                        <p:cTn id="6" dur="2000" fill="hold"/>
                                        <p:tgtEl>
                                          <p:spTgt spid="6">
                                            <p:txEl>
                                              <p:pRg st="0" end="0"/>
                                            </p:txEl>
                                          </p:spTgt>
                                        </p:tgtEl>
                                        <p:attrNameLst>
                                          <p:attrName>style.color</p:attrName>
                                        </p:attrNameLst>
                                      </p:cBhvr>
                                      <p:to>
                                        <a:schemeClr val="accent2"/>
                                      </p:to>
                                    </p:animClr>
                                    <p:animClr clrSpc="rgb">
                                      <p:cBhvr>
                                        <p:cTn id="7" dur="2000" fill="hold"/>
                                        <p:tgtEl>
                                          <p:spTgt spid="6">
                                            <p:txEl>
                                              <p:pRg st="0" end="0"/>
                                            </p:txEl>
                                          </p:spTgt>
                                        </p:tgtEl>
                                        <p:attrNameLst>
                                          <p:attrName>fillcolor</p:attrName>
                                        </p:attrNameLst>
                                      </p:cBhvr>
                                      <p:to>
                                        <a:schemeClr val="accent2"/>
                                      </p:to>
                                    </p:animClr>
                                    <p:set>
                                      <p:cBhvr>
                                        <p:cTn id="8" dur="2000" fill="hold"/>
                                        <p:tgtEl>
                                          <p:spTgt spid="6">
                                            <p:txEl>
                                              <p:pRg st="0" end="0"/>
                                            </p:txEl>
                                          </p:spTgt>
                                        </p:tgtEl>
                                        <p:attrNameLst>
                                          <p:attrName>fill.type</p:attrName>
                                        </p:attrNameLst>
                                      </p:cBhvr>
                                      <p:to>
                                        <p:strVal val="solid"/>
                                      </p:to>
                                    </p:set>
                                    <p:set>
                                      <p:cBhvr>
                                        <p:cTn id="9" dur="2000" fill="hold"/>
                                        <p:tgtEl>
                                          <p:spTgt spid="6">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 name="Picture 6" descr="slide0003_image023_31"/>
          <p:cNvPicPr>
            <a:picLocks noChangeArrowheads="1"/>
          </p:cNvPicPr>
          <p:nvPr/>
        </p:nvPicPr>
        <p:blipFill>
          <a:blip r:embed="rId2" cstate="print">
            <a:lum contrast="30000"/>
          </a:blip>
          <a:srcRect/>
          <a:stretch>
            <a:fillRect/>
          </a:stretch>
        </p:blipFill>
        <p:spPr bwMode="auto">
          <a:xfrm>
            <a:off x="0" y="0"/>
            <a:ext cx="9144000" cy="7143776"/>
          </a:xfrm>
          <a:prstGeom prst="rect">
            <a:avLst/>
          </a:prstGeom>
          <a:noFill/>
          <a:ln w="9525">
            <a:noFill/>
            <a:miter lim="800000"/>
            <a:headEnd/>
            <a:tailEnd/>
          </a:ln>
        </p:spPr>
      </p:pic>
      <p:sp>
        <p:nvSpPr>
          <p:cNvPr id="5" name="4 Rectángulo"/>
          <p:cNvSpPr/>
          <p:nvPr/>
        </p:nvSpPr>
        <p:spPr>
          <a:xfrm>
            <a:off x="785786" y="785794"/>
            <a:ext cx="5929338" cy="1384995"/>
          </a:xfrm>
          <a:prstGeom prst="rect">
            <a:avLst/>
          </a:prstGeom>
        </p:spPr>
        <p:txBody>
          <a:bodyPr wrap="square">
            <a:spAutoFit/>
          </a:bodyPr>
          <a:lstStyle/>
          <a:p>
            <a:r>
              <a:rPr lang="es-ES_tradnl" sz="2800" b="1" dirty="0" smtClean="0">
                <a:solidFill>
                  <a:schemeClr val="bg1"/>
                </a:solidFill>
                <a:latin typeface="Baskerville Old Face" pitchFamily="18" charset="0"/>
              </a:rPr>
              <a:t>de darle a mi memoria, </a:t>
            </a:r>
          </a:p>
          <a:p>
            <a:r>
              <a:rPr lang="es-ES_tradnl" sz="2800" b="1" dirty="0" smtClean="0">
                <a:solidFill>
                  <a:schemeClr val="bg1"/>
                </a:solidFill>
                <a:latin typeface="Baskerville Old Face" pitchFamily="18" charset="0"/>
              </a:rPr>
              <a:t>registrándola a ciegas,</a:t>
            </a:r>
            <a:br>
              <a:rPr lang="es-ES_tradnl" sz="2800" b="1" dirty="0" smtClean="0">
                <a:solidFill>
                  <a:schemeClr val="bg1"/>
                </a:solidFill>
                <a:latin typeface="Baskerville Old Face" pitchFamily="18" charset="0"/>
              </a:rPr>
            </a:br>
            <a:endParaRPr lang="es-ES_tradnl" sz="2800" b="1" dirty="0" smtClean="0">
              <a:solidFill>
                <a:schemeClr val="bg1"/>
              </a:solidFill>
              <a:latin typeface="Baskerville Old Face" pitchFamily="18" charset="0"/>
            </a:endParaRPr>
          </a:p>
        </p:txBody>
      </p:sp>
      <p:pic>
        <p:nvPicPr>
          <p:cNvPr id="1037" name="Picture 13" descr="Robert Pattinson"/>
          <p:cNvPicPr>
            <a:picLocks noChangeAspect="1" noChangeArrowheads="1"/>
          </p:cNvPicPr>
          <p:nvPr/>
        </p:nvPicPr>
        <p:blipFill>
          <a:blip r:embed="rId3" cstate="print"/>
          <a:srcRect/>
          <a:stretch>
            <a:fillRect/>
          </a:stretch>
        </p:blipFill>
        <p:spPr bwMode="auto">
          <a:xfrm>
            <a:off x="1071538" y="3258000"/>
            <a:ext cx="4800000" cy="3600000"/>
          </a:xfrm>
          <a:prstGeom prst="roundRect">
            <a:avLst/>
          </a:prstGeom>
          <a:noFill/>
          <a:effectLst>
            <a:softEdge rad="635000"/>
          </a:effectLst>
        </p:spPr>
      </p:pic>
      <p:pic>
        <p:nvPicPr>
          <p:cNvPr id="1026" name="Picture 2" descr="J:\HACER PPS\CHICOS\chicos-enamorados-78606[1].gif"/>
          <p:cNvPicPr>
            <a:picLocks noChangeAspect="1" noChangeArrowheads="1" noCrop="1"/>
          </p:cNvPicPr>
          <p:nvPr/>
        </p:nvPicPr>
        <p:blipFill>
          <a:blip r:embed="rId4" cstate="print"/>
          <a:srcRect/>
          <a:stretch>
            <a:fillRect/>
          </a:stretch>
        </p:blipFill>
        <p:spPr bwMode="auto">
          <a:xfrm>
            <a:off x="5214942" y="1928802"/>
            <a:ext cx="2565000" cy="3420000"/>
          </a:xfrm>
          <a:prstGeom prst="roundRect">
            <a:avLst/>
          </a:prstGeom>
          <a:noFill/>
          <a:effectLst>
            <a:softEdge rad="635000"/>
          </a:effectLst>
        </p:spPr>
      </p:pic>
      <p:sp>
        <p:nvSpPr>
          <p:cNvPr id="8" name="8 Rectángulo"/>
          <p:cNvSpPr/>
          <p:nvPr/>
        </p:nvSpPr>
        <p:spPr>
          <a:xfrm>
            <a:off x="500034" y="6719500"/>
            <a:ext cx="1336071"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Pps</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mari </a:t>
            </a:r>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tere</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a:t>
            </a:r>
            <a:endParaRPr lang="es-ES_tradnl" sz="1200" dirty="0">
              <a:latin typeface="Andalus" pitchFamily="2" charset="-78"/>
              <a:cs typeface="Andalus" pitchFamily="2" charset="-78"/>
            </a:endParaRPr>
          </a:p>
        </p:txBody>
      </p:sp>
    </p:spTree>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mph" presetSubtype="0" fill="hold" nodeType="withEffect">
                                  <p:stCondLst>
                                    <p:cond delay="0"/>
                                  </p:stCondLst>
                                  <p:childTnLst>
                                    <p:animClr clrSpc="rgb">
                                      <p:cBhvr override="childStyle">
                                        <p:cTn id="6" dur="2000" fill="hold"/>
                                        <p:tgtEl>
                                          <p:spTgt spid="5">
                                            <p:txEl>
                                              <p:pRg st="0" end="0"/>
                                            </p:txEl>
                                          </p:spTgt>
                                        </p:tgtEl>
                                        <p:attrNameLst>
                                          <p:attrName>style.color</p:attrName>
                                        </p:attrNameLst>
                                      </p:cBhvr>
                                      <p:to>
                                        <a:schemeClr val="accent2"/>
                                      </p:to>
                                    </p:animClr>
                                    <p:animClr clrSpc="rgb">
                                      <p:cBhvr>
                                        <p:cTn id="7" dur="2000" fill="hold"/>
                                        <p:tgtEl>
                                          <p:spTgt spid="5">
                                            <p:txEl>
                                              <p:pRg st="0" end="0"/>
                                            </p:txEl>
                                          </p:spTgt>
                                        </p:tgtEl>
                                        <p:attrNameLst>
                                          <p:attrName>fillcolor</p:attrName>
                                        </p:attrNameLst>
                                      </p:cBhvr>
                                      <p:to>
                                        <a:schemeClr val="accent2"/>
                                      </p:to>
                                    </p:animClr>
                                    <p:set>
                                      <p:cBhvr>
                                        <p:cTn id="8" dur="2000" fill="hold"/>
                                        <p:tgtEl>
                                          <p:spTgt spid="5">
                                            <p:txEl>
                                              <p:pRg st="0" end="0"/>
                                            </p:txEl>
                                          </p:spTgt>
                                        </p:tgtEl>
                                        <p:attrNameLst>
                                          <p:attrName>fill.type</p:attrName>
                                        </p:attrNameLst>
                                      </p:cBhvr>
                                      <p:to>
                                        <p:strVal val="solid"/>
                                      </p:to>
                                    </p:set>
                                    <p:set>
                                      <p:cBhvr>
                                        <p:cTn id="9" dur="2000" fill="hold"/>
                                        <p:tgtEl>
                                          <p:spTgt spid="5">
                                            <p:txEl>
                                              <p:pRg st="0" end="0"/>
                                            </p:txEl>
                                          </p:spTgt>
                                        </p:tgtEl>
                                        <p:attrNameLst>
                                          <p:attrName>fill.on</p:attrName>
                                        </p:attrNameLst>
                                      </p:cBhvr>
                                      <p:to>
                                        <p:strVal val="true"/>
                                      </p:to>
                                    </p:set>
                                  </p:childTnLst>
                                </p:cTn>
                              </p:par>
                            </p:childTnLst>
                          </p:cTn>
                        </p:par>
                        <p:par>
                          <p:cTn id="10" fill="hold">
                            <p:stCondLst>
                              <p:cond delay="2000"/>
                            </p:stCondLst>
                            <p:childTnLst>
                              <p:par>
                                <p:cTn id="11" presetID="19" presetClass="emph" presetSubtype="0" fill="hold" nodeType="afterEffect">
                                  <p:stCondLst>
                                    <p:cond delay="0"/>
                                  </p:stCondLst>
                                  <p:childTnLst>
                                    <p:animClr clrSpc="rgb">
                                      <p:cBhvr override="childStyle">
                                        <p:cTn id="12" dur="2000" fill="hold"/>
                                        <p:tgtEl>
                                          <p:spTgt spid="5">
                                            <p:txEl>
                                              <p:pRg st="1" end="1"/>
                                            </p:txEl>
                                          </p:spTgt>
                                        </p:tgtEl>
                                        <p:attrNameLst>
                                          <p:attrName>style.color</p:attrName>
                                        </p:attrNameLst>
                                      </p:cBhvr>
                                      <p:to>
                                        <a:schemeClr val="accent2"/>
                                      </p:to>
                                    </p:animClr>
                                    <p:animClr clrSpc="rgb">
                                      <p:cBhvr>
                                        <p:cTn id="13" dur="2000" fill="hold"/>
                                        <p:tgtEl>
                                          <p:spTgt spid="5">
                                            <p:txEl>
                                              <p:pRg st="1" end="1"/>
                                            </p:txEl>
                                          </p:spTgt>
                                        </p:tgtEl>
                                        <p:attrNameLst>
                                          <p:attrName>fillcolor</p:attrName>
                                        </p:attrNameLst>
                                      </p:cBhvr>
                                      <p:to>
                                        <a:schemeClr val="accent2"/>
                                      </p:to>
                                    </p:animClr>
                                    <p:set>
                                      <p:cBhvr>
                                        <p:cTn id="14" dur="2000" fill="hold"/>
                                        <p:tgtEl>
                                          <p:spTgt spid="5">
                                            <p:txEl>
                                              <p:pRg st="1" end="1"/>
                                            </p:txEl>
                                          </p:spTgt>
                                        </p:tgtEl>
                                        <p:attrNameLst>
                                          <p:attrName>fill.type</p:attrName>
                                        </p:attrNameLst>
                                      </p:cBhvr>
                                      <p:to>
                                        <p:strVal val="solid"/>
                                      </p:to>
                                    </p:set>
                                    <p:set>
                                      <p:cBhvr>
                                        <p:cTn id="15" dur="2000" fill="hold"/>
                                        <p:tgtEl>
                                          <p:spTgt spid="5">
                                            <p:txEl>
                                              <p:pRg st="1" end="1"/>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 name="Picture 2" descr="http://i573.photobucket.com/albums/ss171/neptuno1053/Gorriones.jpg"/>
          <p:cNvPicPr>
            <a:picLocks noChangeAspect="1" noChangeArrowheads="1"/>
          </p:cNvPicPr>
          <p:nvPr/>
        </p:nvPicPr>
        <p:blipFill>
          <a:blip r:embed="rId2" cstate="print"/>
          <a:srcRect/>
          <a:stretch>
            <a:fillRect/>
          </a:stretch>
        </p:blipFill>
        <p:spPr bwMode="auto">
          <a:xfrm>
            <a:off x="0" y="0"/>
            <a:ext cx="9463716" cy="6876000"/>
          </a:xfrm>
          <a:prstGeom prst="rect">
            <a:avLst/>
          </a:prstGeom>
          <a:noFill/>
        </p:spPr>
      </p:pic>
      <p:sp>
        <p:nvSpPr>
          <p:cNvPr id="5" name="4 Rectángulo"/>
          <p:cNvSpPr/>
          <p:nvPr/>
        </p:nvSpPr>
        <p:spPr>
          <a:xfrm>
            <a:off x="2714612" y="285728"/>
            <a:ext cx="5982728" cy="523220"/>
          </a:xfrm>
          <a:prstGeom prst="rect">
            <a:avLst/>
          </a:prstGeom>
        </p:spPr>
        <p:txBody>
          <a:bodyPr wrap="none">
            <a:spAutoFit/>
          </a:bodyPr>
          <a:lstStyle/>
          <a:p>
            <a:r>
              <a:rPr lang="es-ES_tradnl" sz="2800" dirty="0" smtClean="0">
                <a:solidFill>
                  <a:schemeClr val="accent6">
                    <a:lumMod val="40000"/>
                    <a:lumOff val="60000"/>
                  </a:schemeClr>
                </a:solidFill>
                <a:latin typeface="Baskerville Old Face" pitchFamily="18" charset="0"/>
              </a:rPr>
              <a:t>una nueva manera de rescatarte en besos</a:t>
            </a:r>
            <a:endParaRPr lang="es-ES_tradnl" sz="2800" dirty="0">
              <a:solidFill>
                <a:schemeClr val="accent6">
                  <a:lumMod val="40000"/>
                  <a:lumOff val="60000"/>
                </a:schemeClr>
              </a:solidFill>
              <a:latin typeface="Baskerville Old Face" pitchFamily="18" charset="0"/>
            </a:endParaRPr>
          </a:p>
        </p:txBody>
      </p:sp>
      <p:sp>
        <p:nvSpPr>
          <p:cNvPr id="6" name="8 Rectángulo"/>
          <p:cNvSpPr/>
          <p:nvPr/>
        </p:nvSpPr>
        <p:spPr>
          <a:xfrm>
            <a:off x="357158" y="6286520"/>
            <a:ext cx="1336071"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Pps</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mari </a:t>
            </a:r>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tere</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a:t>
            </a:r>
            <a:endParaRPr lang="es-ES_tradnl" sz="1200" dirty="0">
              <a:latin typeface="Andalus" pitchFamily="2" charset="-78"/>
              <a:cs typeface="Andalus" pitchFamily="2" charset="-78"/>
            </a:endParaRPr>
          </a:p>
        </p:txBody>
      </p:sp>
    </p:spTree>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mph" presetSubtype="0" fill="hold" nodeType="withEffect">
                                  <p:stCondLst>
                                    <p:cond delay="0"/>
                                  </p:stCondLst>
                                  <p:childTnLst>
                                    <p:animClr clrSpc="rgb">
                                      <p:cBhvr override="childStyle">
                                        <p:cTn id="6" dur="2000" fill="hold"/>
                                        <p:tgtEl>
                                          <p:spTgt spid="5">
                                            <p:txEl>
                                              <p:pRg st="0" end="0"/>
                                            </p:txEl>
                                          </p:spTgt>
                                        </p:tgtEl>
                                        <p:attrNameLst>
                                          <p:attrName>style.color</p:attrName>
                                        </p:attrNameLst>
                                      </p:cBhvr>
                                      <p:to>
                                        <a:schemeClr val="accent2"/>
                                      </p:to>
                                    </p:animClr>
                                    <p:animClr clrSpc="rgb">
                                      <p:cBhvr>
                                        <p:cTn id="7" dur="2000" fill="hold"/>
                                        <p:tgtEl>
                                          <p:spTgt spid="5">
                                            <p:txEl>
                                              <p:pRg st="0" end="0"/>
                                            </p:txEl>
                                          </p:spTgt>
                                        </p:tgtEl>
                                        <p:attrNameLst>
                                          <p:attrName>fillcolor</p:attrName>
                                        </p:attrNameLst>
                                      </p:cBhvr>
                                      <p:to>
                                        <a:schemeClr val="accent2"/>
                                      </p:to>
                                    </p:animClr>
                                    <p:set>
                                      <p:cBhvr>
                                        <p:cTn id="8" dur="2000" fill="hold"/>
                                        <p:tgtEl>
                                          <p:spTgt spid="5">
                                            <p:txEl>
                                              <p:pRg st="0" end="0"/>
                                            </p:txEl>
                                          </p:spTgt>
                                        </p:tgtEl>
                                        <p:attrNameLst>
                                          <p:attrName>fill.type</p:attrName>
                                        </p:attrNameLst>
                                      </p:cBhvr>
                                      <p:to>
                                        <p:strVal val="solid"/>
                                      </p:to>
                                    </p:set>
                                    <p:set>
                                      <p:cBhvr>
                                        <p:cTn id="9" dur="2000" fill="hold"/>
                                        <p:tgtEl>
                                          <p:spTgt spid="5">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8" name="Picture 4" descr="http://www.ideasmx.com.mx/blog/wp-content/uploads/2009/10/soledad1.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6" name="5 Rectángulo"/>
          <p:cNvSpPr/>
          <p:nvPr/>
        </p:nvSpPr>
        <p:spPr>
          <a:xfrm>
            <a:off x="1643042" y="5214950"/>
            <a:ext cx="6357982" cy="954107"/>
          </a:xfrm>
          <a:prstGeom prst="rect">
            <a:avLst/>
          </a:prstGeom>
        </p:spPr>
        <p:txBody>
          <a:bodyPr wrap="square">
            <a:spAutoFit/>
          </a:bodyPr>
          <a:lstStyle/>
          <a:p>
            <a:r>
              <a:rPr lang="es-ES_tradnl" sz="2800" b="1" dirty="0" smtClean="0">
                <a:solidFill>
                  <a:schemeClr val="bg1"/>
                </a:solidFill>
                <a:latin typeface="Baskerville Old Face" pitchFamily="18" charset="0"/>
              </a:rPr>
              <a:t>desde la soledad en la que tú me gritas</a:t>
            </a:r>
            <a:br>
              <a:rPr lang="es-ES_tradnl" sz="2800" b="1" dirty="0" smtClean="0">
                <a:solidFill>
                  <a:schemeClr val="bg1"/>
                </a:solidFill>
                <a:latin typeface="Baskerville Old Face" pitchFamily="18" charset="0"/>
              </a:rPr>
            </a:br>
            <a:r>
              <a:rPr lang="es-ES_tradnl" sz="2800" b="1" dirty="0" smtClean="0">
                <a:solidFill>
                  <a:schemeClr val="bg1"/>
                </a:solidFill>
                <a:latin typeface="Baskerville Old Face" pitchFamily="18" charset="0"/>
              </a:rPr>
              <a:t>que sigues esperando.</a:t>
            </a:r>
            <a:endParaRPr lang="es-ES_tradnl" sz="2800" b="1" dirty="0">
              <a:solidFill>
                <a:schemeClr val="bg1"/>
              </a:solidFill>
              <a:latin typeface="Baskerville Old Face" pitchFamily="18" charset="0"/>
            </a:endParaRPr>
          </a:p>
        </p:txBody>
      </p:sp>
      <p:sp>
        <p:nvSpPr>
          <p:cNvPr id="7" name="8 Rectángulo"/>
          <p:cNvSpPr/>
          <p:nvPr/>
        </p:nvSpPr>
        <p:spPr>
          <a:xfrm>
            <a:off x="357158" y="6286520"/>
            <a:ext cx="1336071"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Pps</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mari </a:t>
            </a:r>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tere</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a:t>
            </a:r>
            <a:endParaRPr lang="es-ES_tradnl" sz="1200" dirty="0">
              <a:latin typeface="Andalus" pitchFamily="2" charset="-78"/>
              <a:cs typeface="Andalus" pitchFamily="2" charset="-78"/>
            </a:endParaRPr>
          </a:p>
        </p:txBody>
      </p:sp>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mph" presetSubtype="0" fill="hold" nodeType="withEffect">
                                  <p:stCondLst>
                                    <p:cond delay="0"/>
                                  </p:stCondLst>
                                  <p:childTnLst>
                                    <p:animClr clrSpc="rgb">
                                      <p:cBhvr override="childStyle">
                                        <p:cTn id="6" dur="2000" fill="hold"/>
                                        <p:tgtEl>
                                          <p:spTgt spid="6">
                                            <p:txEl>
                                              <p:pRg st="0" end="0"/>
                                            </p:txEl>
                                          </p:spTgt>
                                        </p:tgtEl>
                                        <p:attrNameLst>
                                          <p:attrName>style.color</p:attrName>
                                        </p:attrNameLst>
                                      </p:cBhvr>
                                      <p:to>
                                        <a:schemeClr val="tx1"/>
                                      </p:to>
                                    </p:animClr>
                                    <p:animClr clrSpc="rgb">
                                      <p:cBhvr>
                                        <p:cTn id="7" dur="2000" fill="hold"/>
                                        <p:tgtEl>
                                          <p:spTgt spid="6">
                                            <p:txEl>
                                              <p:pRg st="0" end="0"/>
                                            </p:txEl>
                                          </p:spTgt>
                                        </p:tgtEl>
                                        <p:attrNameLst>
                                          <p:attrName>fillcolor</p:attrName>
                                        </p:attrNameLst>
                                      </p:cBhvr>
                                      <p:to>
                                        <a:schemeClr val="tx1"/>
                                      </p:to>
                                    </p:animClr>
                                    <p:set>
                                      <p:cBhvr>
                                        <p:cTn id="8" dur="2000" fill="hold"/>
                                        <p:tgtEl>
                                          <p:spTgt spid="6">
                                            <p:txEl>
                                              <p:pRg st="0" end="0"/>
                                            </p:txEl>
                                          </p:spTgt>
                                        </p:tgtEl>
                                        <p:attrNameLst>
                                          <p:attrName>fill.type</p:attrName>
                                        </p:attrNameLst>
                                      </p:cBhvr>
                                      <p:to>
                                        <p:strVal val="solid"/>
                                      </p:to>
                                    </p:set>
                                    <p:set>
                                      <p:cBhvr>
                                        <p:cTn id="9" dur="2000" fill="hold"/>
                                        <p:tgtEl>
                                          <p:spTgt spid="6">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5842" name="Picture 2" descr="SeNtImIeNtOs - Miedo Odio Soledad Tristeza Represión Besos Libertad Temor Rencor Sexo Hipocresía Lástima Enemistad Cinismo Orgullo Obscecamiento Falsedad Amistad Amor Cariño Miedo Odio Soledad Tristeza Represión Besos Libertad Temor Rencor Sexo Hipocresía Lástima Enemistad Cinismo Orgullo Obscecamiento Falsedad Amistad Amor Cariño Miedo Odio Soledad Tristeza Represión Besos Libertad Temor Rencor Sexo Hipocresía Lástima Enemistad Cinismo Orgullo Obscecamiento Falsedad Amistad Amor Cariño Miedo Odio Soledad Tristeza Represión Besos Libertad Temor Rencor Sexo Hipocresía Lástima Enemistad Cinismo Orgullo Obscecamiento Falsedad Amistad Amor Cariño Miedo Odio Soledad Tristeza Represión Besos Libertad Temor Rencor Sexo Hipocresía Lástima Enemistad Cinismo Orgullo Obscecamiento Falsedad Amistad Amor Cariño Miedo Odio Soledad Tristeza Represión Besos Libertad Temor Rencor Sexo Hipocresía Lástima Enemistad Cinismo Orgullo Obscecamiento Falsedad Amistad Amor Cariño Miedo Odio Soledad Tristeza Represión Besos Libertad Temor Rencor Sexo Hipocresía Lástima Enemistad Cinismo Orgullo Obscecamiento Falsedad Amistad Amor Cariño Miedo Odio Soledad Tristeza Represión Besos Libertad Temor Rencor Sexo Hipocresía Lástima Enemistad Cinismo Orgullo Obscecamiento Falsedad Amistad Amor Cariño Miedo Odio Soledad Tristeza SENTIMIENTOS   Represión Besos Libertad Temor Rencor Sexo Hipocresía Lástima Enemistad Cinismo Orgullo Obscecamiento Falsedad Amistad Amor Cariño Miedo Odio Soledad Tristeza  Represión Besos Libertad Temor Rencor Sexo Hipocresía Lástima Enemistad Cinismo Orgullo Obscecamiento Falsedad Amistad Amor Cariño Miedo Odio Soledad Tristeza Represión Besos Libertad Temor Rencor Sexo Hipocresía Lástima Enemistad Cinismo Orgullo Obscecamiento Falsedad Amistad Amor Cariño Miedo Odio Soledad Tristeza Represión Besos Libertad Temor Rencor Sexo Hipocresía Lástima Enemistad Cinismo Orgullo Obscecamiento Falsedad Amistad Amor Cariño Miedo Odio Soledad Tristeza Represión Besos Libertad Temor Rencor Sexo Hipocresía Lástima Enemistad Cinismo Orgullo Obscecamiento Falsedad Amistad Amor Cariño Miedo Odio Soledad Tristeza Represión Besos Libertad Temor Rencor Sexo Hipocresía Lástima Enemistad Cinismo Orgullo Obscecamiento Falsedad Amistad Amor Cariño Miedo Odio Soledad Tristeza Represión Besos Libertad Temor Rencor Sexo Hipocresía Lástima Enemistad Cinismo Orgullo Obscecamiento Falsedad Amistad Amor Cariño Miedo Odio Soledad Tristeza Represión Besos Libertad Temor Rencor Sexo Hipocresía Lástima Enemistad Cinismo Orgullo Obscecamiento Falsedad Amistad Amor Cariño Miedo Odio Soledad  - Fotolog"/>
          <p:cNvPicPr>
            <a:picLocks noChangeAspect="1" noChangeArrowheads="1"/>
          </p:cNvPicPr>
          <p:nvPr/>
        </p:nvPicPr>
        <p:blipFill>
          <a:blip r:embed="rId2" cstate="print"/>
          <a:srcRect/>
          <a:stretch>
            <a:fillRect/>
          </a:stretch>
        </p:blipFill>
        <p:spPr bwMode="auto">
          <a:xfrm>
            <a:off x="0" y="-1"/>
            <a:ext cx="9216000" cy="6912000"/>
          </a:xfrm>
          <a:prstGeom prst="rect">
            <a:avLst/>
          </a:prstGeom>
          <a:noFill/>
        </p:spPr>
      </p:pic>
      <p:sp>
        <p:nvSpPr>
          <p:cNvPr id="5" name="4 Rectángulo"/>
          <p:cNvSpPr/>
          <p:nvPr/>
        </p:nvSpPr>
        <p:spPr>
          <a:xfrm>
            <a:off x="1071538" y="5196007"/>
            <a:ext cx="6357966" cy="1661993"/>
          </a:xfrm>
          <a:prstGeom prst="rect">
            <a:avLst/>
          </a:prstGeom>
        </p:spPr>
        <p:txBody>
          <a:bodyPr wrap="square">
            <a:spAutoFit/>
          </a:bodyPr>
          <a:lstStyle/>
          <a:p>
            <a:r>
              <a:rPr lang="es-ES_tradnl" dirty="0" smtClean="0"/>
              <a:t/>
            </a:r>
            <a:br>
              <a:rPr lang="es-ES_tradnl" dirty="0" smtClean="0"/>
            </a:br>
            <a:r>
              <a:rPr lang="es-ES_tradnl" sz="2800" b="1" dirty="0" smtClean="0">
                <a:solidFill>
                  <a:schemeClr val="bg1"/>
                </a:solidFill>
                <a:latin typeface="Baskerville Old Face" pitchFamily="18" charset="0"/>
              </a:rPr>
              <a:t>Y tú me lo dices que estás tan hecha</a:t>
            </a:r>
            <a:br>
              <a:rPr lang="es-ES_tradnl" sz="2800" b="1" dirty="0" smtClean="0">
                <a:solidFill>
                  <a:schemeClr val="bg1"/>
                </a:solidFill>
                <a:latin typeface="Baskerville Old Face" pitchFamily="18" charset="0"/>
              </a:rPr>
            </a:br>
            <a:r>
              <a:rPr lang="es-ES_tradnl" sz="2800" b="1" dirty="0" smtClean="0">
                <a:solidFill>
                  <a:schemeClr val="bg1"/>
                </a:solidFill>
                <a:latin typeface="Baskerville Old Face" pitchFamily="18" charset="0"/>
              </a:rPr>
              <a:t>a esta deshabitada cerrazón de la carne</a:t>
            </a:r>
            <a:br>
              <a:rPr lang="es-ES_tradnl" sz="2800" b="1" dirty="0" smtClean="0">
                <a:solidFill>
                  <a:schemeClr val="bg1"/>
                </a:solidFill>
                <a:latin typeface="Baskerville Old Face" pitchFamily="18" charset="0"/>
              </a:rPr>
            </a:br>
            <a:endParaRPr lang="es-ES_tradnl" sz="2800" b="1" dirty="0">
              <a:solidFill>
                <a:schemeClr val="bg1"/>
              </a:solidFill>
              <a:latin typeface="Baskerville Old Face" pitchFamily="18" charset="0"/>
            </a:endParaRPr>
          </a:p>
        </p:txBody>
      </p:sp>
      <p:sp>
        <p:nvSpPr>
          <p:cNvPr id="6" name="8 Rectángulo"/>
          <p:cNvSpPr/>
          <p:nvPr/>
        </p:nvSpPr>
        <p:spPr>
          <a:xfrm>
            <a:off x="357158" y="357166"/>
            <a:ext cx="1336071"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Pps</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mari </a:t>
            </a:r>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tere</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a:t>
            </a:r>
            <a:endParaRPr lang="es-ES_tradnl" sz="1200" dirty="0">
              <a:latin typeface="Andalus" pitchFamily="2" charset="-78"/>
              <a:cs typeface="Andalus" pitchFamily="2" charset="-78"/>
            </a:endParaRPr>
          </a:p>
        </p:txBody>
      </p:sp>
    </p:spTree>
  </p:cSld>
  <p:clrMapOvr>
    <a:masterClrMapping/>
  </p:clrMapOvr>
  <p:transition spd="slow" advTm="6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mph" presetSubtype="0" fill="hold" nodeType="withEffect">
                                  <p:stCondLst>
                                    <p:cond delay="0"/>
                                  </p:stCondLst>
                                  <p:childTnLst>
                                    <p:animClr clrSpc="rgb">
                                      <p:cBhvr override="childStyle">
                                        <p:cTn id="6" dur="2000" fill="hold"/>
                                        <p:tgtEl>
                                          <p:spTgt spid="5">
                                            <p:txEl>
                                              <p:pRg st="0" end="0"/>
                                            </p:txEl>
                                          </p:spTgt>
                                        </p:tgtEl>
                                        <p:attrNameLst>
                                          <p:attrName>style.color</p:attrName>
                                        </p:attrNameLst>
                                      </p:cBhvr>
                                      <p:to>
                                        <a:srgbClr val="FFFF00"/>
                                      </p:to>
                                    </p:animClr>
                                    <p:animClr clrSpc="rgb">
                                      <p:cBhvr>
                                        <p:cTn id="7" dur="2000" fill="hold"/>
                                        <p:tgtEl>
                                          <p:spTgt spid="5">
                                            <p:txEl>
                                              <p:pRg st="0" end="0"/>
                                            </p:txEl>
                                          </p:spTgt>
                                        </p:tgtEl>
                                        <p:attrNameLst>
                                          <p:attrName>fillcolor</p:attrName>
                                        </p:attrNameLst>
                                      </p:cBhvr>
                                      <p:to>
                                        <a:srgbClr val="FFFF00"/>
                                      </p:to>
                                    </p:animClr>
                                    <p:set>
                                      <p:cBhvr>
                                        <p:cTn id="8" dur="2000" fill="hold"/>
                                        <p:tgtEl>
                                          <p:spTgt spid="5">
                                            <p:txEl>
                                              <p:pRg st="0" end="0"/>
                                            </p:txEl>
                                          </p:spTgt>
                                        </p:tgtEl>
                                        <p:attrNameLst>
                                          <p:attrName>fill.type</p:attrName>
                                        </p:attrNameLst>
                                      </p:cBhvr>
                                      <p:to>
                                        <p:strVal val="solid"/>
                                      </p:to>
                                    </p:set>
                                    <p:set>
                                      <p:cBhvr>
                                        <p:cTn id="9" dur="2000" fill="hold"/>
                                        <p:tgtEl>
                                          <p:spTgt spid="5">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0">
            <a:scrgbClr r="0" g="0" b="0"/>
          </a:lnRef>
          <a:fillRef idx="1001">
            <a:schemeClr val="lt2"/>
          </a:fillRef>
          <a:effectRef idx="0">
            <a:scrgbClr r="0" g="0" b="0"/>
          </a:effectRef>
          <a:fontRef idx="major"/>
        </p:style>
        <p:txBody>
          <a:bodyPr/>
          <a:lstStyle/>
          <a:p>
            <a:endParaRPr lang="es-ES_tradnl" dirty="0"/>
          </a:p>
        </p:txBody>
      </p:sp>
      <p:pic>
        <p:nvPicPr>
          <p:cNvPr id="32770" name="Picture 2" descr="http://media04.viva-images.com/classifieds/2e/a/50731293/large/1.jpg?dt=91e5920a909d3ca04dc5dd64ad61e494"/>
          <p:cNvPicPr>
            <a:picLocks noChangeAspect="1" noChangeArrowheads="1"/>
          </p:cNvPicPr>
          <p:nvPr/>
        </p:nvPicPr>
        <p:blipFill>
          <a:blip r:embed="rId2" cstate="print"/>
          <a:srcRect/>
          <a:stretch>
            <a:fillRect/>
          </a:stretch>
        </p:blipFill>
        <p:spPr bwMode="auto">
          <a:xfrm>
            <a:off x="1285852" y="0"/>
            <a:ext cx="6912000" cy="6912000"/>
          </a:xfrm>
          <a:prstGeom prst="rect">
            <a:avLst/>
          </a:prstGeom>
          <a:noFill/>
          <a:effectLst>
            <a:softEdge rad="635000"/>
          </a:effectLst>
        </p:spPr>
      </p:pic>
      <p:pic>
        <p:nvPicPr>
          <p:cNvPr id="6" name="Picture 2" descr="http://media04.viva-images.com/classifieds/2e/a/50731293/large/1.jpg?dt=91e5920a909d3ca04dc5dd64ad61e494"/>
          <p:cNvPicPr>
            <a:picLocks noChangeAspect="1" noChangeArrowheads="1"/>
          </p:cNvPicPr>
          <p:nvPr/>
        </p:nvPicPr>
        <p:blipFill>
          <a:blip r:embed="rId2" cstate="print"/>
          <a:srcRect/>
          <a:stretch>
            <a:fillRect/>
          </a:stretch>
        </p:blipFill>
        <p:spPr bwMode="auto">
          <a:xfrm>
            <a:off x="1285852" y="428604"/>
            <a:ext cx="6912000" cy="6912000"/>
          </a:xfrm>
          <a:prstGeom prst="rect">
            <a:avLst/>
          </a:prstGeom>
          <a:noFill/>
          <a:effectLst>
            <a:softEdge rad="635000"/>
          </a:effectLst>
        </p:spPr>
      </p:pic>
      <p:pic>
        <p:nvPicPr>
          <p:cNvPr id="7" name="Picture 2" descr="http://media04.viva-images.com/classifieds/2e/a/50731293/large/1.jpg?dt=91e5920a909d3ca04dc5dd64ad61e494"/>
          <p:cNvPicPr>
            <a:picLocks noChangeAspect="1" noChangeArrowheads="1"/>
          </p:cNvPicPr>
          <p:nvPr/>
        </p:nvPicPr>
        <p:blipFill>
          <a:blip r:embed="rId2" cstate="print"/>
          <a:srcRect/>
          <a:stretch>
            <a:fillRect/>
          </a:stretch>
        </p:blipFill>
        <p:spPr bwMode="auto">
          <a:xfrm>
            <a:off x="1214414" y="500042"/>
            <a:ext cx="6912000" cy="6912000"/>
          </a:xfrm>
          <a:prstGeom prst="rect">
            <a:avLst/>
          </a:prstGeom>
          <a:noFill/>
          <a:effectLst>
            <a:softEdge rad="635000"/>
          </a:effectLst>
        </p:spPr>
      </p:pic>
      <p:sp>
        <p:nvSpPr>
          <p:cNvPr id="8" name="7 Rectángulo"/>
          <p:cNvSpPr/>
          <p:nvPr/>
        </p:nvSpPr>
        <p:spPr>
          <a:xfrm>
            <a:off x="2571736" y="428604"/>
            <a:ext cx="4985660" cy="523220"/>
          </a:xfrm>
          <a:prstGeom prst="rect">
            <a:avLst/>
          </a:prstGeom>
        </p:spPr>
        <p:txBody>
          <a:bodyPr wrap="none">
            <a:spAutoFit/>
          </a:bodyPr>
          <a:lstStyle/>
          <a:p>
            <a:r>
              <a:rPr lang="es-ES_tradnl" sz="2800" dirty="0" smtClean="0">
                <a:latin typeface="Baskerville Old Face" pitchFamily="18" charset="0"/>
              </a:rPr>
              <a:t>que apenas si tu sombra se delata,</a:t>
            </a:r>
            <a:endParaRPr lang="es-ES_tradnl" sz="2800" dirty="0">
              <a:latin typeface="Baskerville Old Face" pitchFamily="18" charset="0"/>
            </a:endParaRPr>
          </a:p>
        </p:txBody>
      </p:sp>
      <p:sp>
        <p:nvSpPr>
          <p:cNvPr id="9" name="8 Rectángulo"/>
          <p:cNvSpPr/>
          <p:nvPr/>
        </p:nvSpPr>
        <p:spPr>
          <a:xfrm>
            <a:off x="1785918" y="6286520"/>
            <a:ext cx="1336071"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Pps</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mari </a:t>
            </a:r>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tere</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a:t>
            </a:r>
            <a:endParaRPr lang="es-ES_tradnl" sz="1200" dirty="0">
              <a:latin typeface="Andalus" pitchFamily="2" charset="-78"/>
              <a:cs typeface="Andalus" pitchFamily="2" charset="-78"/>
            </a:endParaRPr>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mph" presetSubtype="0" fill="hold" nodeType="withEffect">
                                  <p:stCondLst>
                                    <p:cond delay="0"/>
                                  </p:stCondLst>
                                  <p:childTnLst>
                                    <p:animClr clrSpc="rgb">
                                      <p:cBhvr override="childStyle">
                                        <p:cTn id="6" dur="2000" fill="hold"/>
                                        <p:tgtEl>
                                          <p:spTgt spid="8">
                                            <p:txEl>
                                              <p:pRg st="0" end="0"/>
                                            </p:txEl>
                                          </p:spTgt>
                                        </p:tgtEl>
                                        <p:attrNameLst>
                                          <p:attrName>style.color</p:attrName>
                                        </p:attrNameLst>
                                      </p:cBhvr>
                                      <p:to>
                                        <a:schemeClr val="accent2"/>
                                      </p:to>
                                    </p:animClr>
                                    <p:animClr clrSpc="rgb">
                                      <p:cBhvr>
                                        <p:cTn id="7" dur="2000" fill="hold"/>
                                        <p:tgtEl>
                                          <p:spTgt spid="8">
                                            <p:txEl>
                                              <p:pRg st="0" end="0"/>
                                            </p:txEl>
                                          </p:spTgt>
                                        </p:tgtEl>
                                        <p:attrNameLst>
                                          <p:attrName>fillcolor</p:attrName>
                                        </p:attrNameLst>
                                      </p:cBhvr>
                                      <p:to>
                                        <a:schemeClr val="accent2"/>
                                      </p:to>
                                    </p:animClr>
                                    <p:set>
                                      <p:cBhvr>
                                        <p:cTn id="8" dur="2000" fill="hold"/>
                                        <p:tgtEl>
                                          <p:spTgt spid="8">
                                            <p:txEl>
                                              <p:pRg st="0" end="0"/>
                                            </p:txEl>
                                          </p:spTgt>
                                        </p:tgtEl>
                                        <p:attrNameLst>
                                          <p:attrName>fill.type</p:attrName>
                                        </p:attrNameLst>
                                      </p:cBhvr>
                                      <p:to>
                                        <p:strVal val="solid"/>
                                      </p:to>
                                    </p:set>
                                    <p:set>
                                      <p:cBhvr>
                                        <p:cTn id="9" dur="2000" fill="hold"/>
                                        <p:tgtEl>
                                          <p:spTgt spid="8">
                                            <p:txEl>
                                              <p:pRg st="0" end="0"/>
                                            </p:txEl>
                                          </p:spTgt>
                                        </p:tgtEl>
                                        <p:attrNameLst>
                                          <p:attrName>fill.on</p:attrName>
                                        </p:attrNameLst>
                                      </p:cBhvr>
                                      <p:to>
                                        <p:strVal val="true"/>
                                      </p:to>
                                    </p:set>
                                  </p:childTnLst>
                                </p:cTn>
                              </p:par>
                              <p:par>
                                <p:cTn id="10" presetID="17" presetClass="exit" presetSubtype="10" fill="hold" nodeType="withEffect">
                                  <p:stCondLst>
                                    <p:cond delay="0"/>
                                  </p:stCondLst>
                                  <p:childTnLst>
                                    <p:anim calcmode="lin" valueType="num">
                                      <p:cBhvr>
                                        <p:cTn id="11" dur="2000"/>
                                        <p:tgtEl>
                                          <p:spTgt spid="7"/>
                                        </p:tgtEl>
                                        <p:attrNameLst>
                                          <p:attrName>ppt_w</p:attrName>
                                        </p:attrNameLst>
                                      </p:cBhvr>
                                      <p:tavLst>
                                        <p:tav tm="0">
                                          <p:val>
                                            <p:strVal val="ppt_w"/>
                                          </p:val>
                                        </p:tav>
                                        <p:tav tm="100000">
                                          <p:val>
                                            <p:fltVal val="0"/>
                                          </p:val>
                                        </p:tav>
                                      </p:tavLst>
                                    </p:anim>
                                    <p:anim calcmode="lin" valueType="num">
                                      <p:cBhvr>
                                        <p:cTn id="12" dur="2000"/>
                                        <p:tgtEl>
                                          <p:spTgt spid="7"/>
                                        </p:tgtEl>
                                        <p:attrNameLst>
                                          <p:attrName>ppt_h</p:attrName>
                                        </p:attrNameLst>
                                      </p:cBhvr>
                                      <p:tavLst>
                                        <p:tav tm="0">
                                          <p:val>
                                            <p:strVal val="ppt_h"/>
                                          </p:val>
                                        </p:tav>
                                        <p:tav tm="100000">
                                          <p:val>
                                            <p:strVal val="ppt_h"/>
                                          </p:val>
                                        </p:tav>
                                      </p:tavLst>
                                    </p:anim>
                                    <p:set>
                                      <p:cBhvr>
                                        <p:cTn id="13" dur="1" fill="hold">
                                          <p:stCondLst>
                                            <p:cond delay="1999"/>
                                          </p:stCondLst>
                                        </p:cTn>
                                        <p:tgtEl>
                                          <p:spTgt spid="7"/>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53" presetClass="exit" presetSubtype="0" fill="hold" nodeType="clickEffect">
                                  <p:stCondLst>
                                    <p:cond delay="0"/>
                                  </p:stCondLst>
                                  <p:childTnLst>
                                    <p:anim calcmode="lin" valueType="num">
                                      <p:cBhvr>
                                        <p:cTn id="17" dur="5000"/>
                                        <p:tgtEl>
                                          <p:spTgt spid="6"/>
                                        </p:tgtEl>
                                        <p:attrNameLst>
                                          <p:attrName>ppt_w</p:attrName>
                                        </p:attrNameLst>
                                      </p:cBhvr>
                                      <p:tavLst>
                                        <p:tav tm="0">
                                          <p:val>
                                            <p:strVal val="ppt_w"/>
                                          </p:val>
                                        </p:tav>
                                        <p:tav tm="100000">
                                          <p:val>
                                            <p:fltVal val="0"/>
                                          </p:val>
                                        </p:tav>
                                      </p:tavLst>
                                    </p:anim>
                                    <p:anim calcmode="lin" valueType="num">
                                      <p:cBhvr>
                                        <p:cTn id="18" dur="5000"/>
                                        <p:tgtEl>
                                          <p:spTgt spid="6"/>
                                        </p:tgtEl>
                                        <p:attrNameLst>
                                          <p:attrName>ppt_h</p:attrName>
                                        </p:attrNameLst>
                                      </p:cBhvr>
                                      <p:tavLst>
                                        <p:tav tm="0">
                                          <p:val>
                                            <p:strVal val="ppt_h"/>
                                          </p:val>
                                        </p:tav>
                                        <p:tav tm="100000">
                                          <p:val>
                                            <p:fltVal val="0"/>
                                          </p:val>
                                        </p:tav>
                                      </p:tavLst>
                                    </p:anim>
                                    <p:animEffect transition="out" filter="fade">
                                      <p:cBhvr>
                                        <p:cTn id="19" dur="5000"/>
                                        <p:tgtEl>
                                          <p:spTgt spid="6"/>
                                        </p:tgtEl>
                                      </p:cBhvr>
                                    </p:animEffect>
                                    <p:set>
                                      <p:cBhvr>
                                        <p:cTn id="20"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33794" name="Picture 2" descr="http://blogsdelagente.com/darknessinyourmind/files/2010/07/la-soledad.jpg"/>
          <p:cNvPicPr>
            <a:picLocks noChangeAspect="1" noChangeArrowheads="1"/>
          </p:cNvPicPr>
          <p:nvPr/>
        </p:nvPicPr>
        <p:blipFill>
          <a:blip r:embed="rId2" cstate="print"/>
          <a:srcRect/>
          <a:stretch>
            <a:fillRect/>
          </a:stretch>
        </p:blipFill>
        <p:spPr bwMode="auto">
          <a:xfrm>
            <a:off x="0" y="0"/>
            <a:ext cx="4932729" cy="6840000"/>
          </a:xfrm>
          <a:prstGeom prst="rect">
            <a:avLst/>
          </a:prstGeom>
          <a:noFill/>
        </p:spPr>
      </p:pic>
      <p:sp>
        <p:nvSpPr>
          <p:cNvPr id="5" name="4 Rectángulo"/>
          <p:cNvSpPr/>
          <p:nvPr/>
        </p:nvSpPr>
        <p:spPr>
          <a:xfrm>
            <a:off x="5000628" y="571480"/>
            <a:ext cx="3600666" cy="523220"/>
          </a:xfrm>
          <a:prstGeom prst="rect">
            <a:avLst/>
          </a:prstGeom>
        </p:spPr>
        <p:txBody>
          <a:bodyPr wrap="none">
            <a:spAutoFit/>
          </a:bodyPr>
          <a:lstStyle/>
          <a:p>
            <a:r>
              <a:rPr lang="es-ES_tradnl" sz="2800" dirty="0" smtClean="0">
                <a:solidFill>
                  <a:schemeClr val="bg1"/>
                </a:solidFill>
                <a:latin typeface="Baskerville Old Face" pitchFamily="18" charset="0"/>
              </a:rPr>
              <a:t>que apenas sí eres cierta</a:t>
            </a:r>
            <a:endParaRPr lang="es-ES_tradnl" sz="2800" dirty="0">
              <a:solidFill>
                <a:schemeClr val="bg1"/>
              </a:solidFill>
              <a:latin typeface="Baskerville Old Face" pitchFamily="18" charset="0"/>
            </a:endParaRPr>
          </a:p>
        </p:txBody>
      </p:sp>
      <p:sp>
        <p:nvSpPr>
          <p:cNvPr id="6" name="8 Rectángulo"/>
          <p:cNvSpPr/>
          <p:nvPr/>
        </p:nvSpPr>
        <p:spPr>
          <a:xfrm>
            <a:off x="7072330" y="6286520"/>
            <a:ext cx="1336071"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Pps</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mari </a:t>
            </a:r>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tere</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a:t>
            </a:r>
            <a:endParaRPr lang="es-ES_tradnl" sz="1200" dirty="0">
              <a:latin typeface="Andalus" pitchFamily="2" charset="-78"/>
              <a:cs typeface="Andalus" pitchFamily="2" charset="-78"/>
            </a:endParaRPr>
          </a:p>
        </p:txBody>
      </p:sp>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mph" presetSubtype="0" fill="hold" nodeType="withEffect">
                                  <p:stCondLst>
                                    <p:cond delay="0"/>
                                  </p:stCondLst>
                                  <p:childTnLst>
                                    <p:animClr clrSpc="rgb">
                                      <p:cBhvr override="childStyle">
                                        <p:cTn id="6" dur="2000" fill="hold"/>
                                        <p:tgtEl>
                                          <p:spTgt spid="5">
                                            <p:txEl>
                                              <p:pRg st="0" end="0"/>
                                            </p:txEl>
                                          </p:spTgt>
                                        </p:tgtEl>
                                        <p:attrNameLst>
                                          <p:attrName>style.color</p:attrName>
                                        </p:attrNameLst>
                                      </p:cBhvr>
                                      <p:to>
                                        <a:schemeClr val="accent2"/>
                                      </p:to>
                                    </p:animClr>
                                    <p:animClr clrSpc="rgb">
                                      <p:cBhvr>
                                        <p:cTn id="7" dur="2000" fill="hold"/>
                                        <p:tgtEl>
                                          <p:spTgt spid="5">
                                            <p:txEl>
                                              <p:pRg st="0" end="0"/>
                                            </p:txEl>
                                          </p:spTgt>
                                        </p:tgtEl>
                                        <p:attrNameLst>
                                          <p:attrName>fillcolor</p:attrName>
                                        </p:attrNameLst>
                                      </p:cBhvr>
                                      <p:to>
                                        <a:schemeClr val="accent2"/>
                                      </p:to>
                                    </p:animClr>
                                    <p:set>
                                      <p:cBhvr>
                                        <p:cTn id="8" dur="2000" fill="hold"/>
                                        <p:tgtEl>
                                          <p:spTgt spid="5">
                                            <p:txEl>
                                              <p:pRg st="0" end="0"/>
                                            </p:txEl>
                                          </p:spTgt>
                                        </p:tgtEl>
                                        <p:attrNameLst>
                                          <p:attrName>fill.type</p:attrName>
                                        </p:attrNameLst>
                                      </p:cBhvr>
                                      <p:to>
                                        <p:strVal val="solid"/>
                                      </p:to>
                                    </p:set>
                                    <p:set>
                                      <p:cBhvr>
                                        <p:cTn id="9" dur="2000" fill="hold"/>
                                        <p:tgtEl>
                                          <p:spTgt spid="5">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4" name="Picture 4" descr="http://sp0.fotolog.com/photo/0/30/1/roysoto/1209128054_f.jpg"/>
          <p:cNvPicPr>
            <a:picLocks noChangeAspect="1" noChangeArrowheads="1"/>
          </p:cNvPicPr>
          <p:nvPr/>
        </p:nvPicPr>
        <p:blipFill>
          <a:blip r:embed="rId2" cstate="print"/>
          <a:srcRect/>
          <a:stretch>
            <a:fillRect/>
          </a:stretch>
        </p:blipFill>
        <p:spPr bwMode="auto">
          <a:xfrm>
            <a:off x="5304000" y="4286256"/>
            <a:ext cx="3840000" cy="2880000"/>
          </a:xfrm>
          <a:prstGeom prst="roundRect">
            <a:avLst/>
          </a:prstGeom>
          <a:noFill/>
          <a:effectLst>
            <a:softEdge rad="317500"/>
          </a:effectLst>
        </p:spPr>
      </p:pic>
      <p:pic>
        <p:nvPicPr>
          <p:cNvPr id="5" name="Picture 6" descr="http://www.imagenes1.com/thumbs/la-soledad-mi-mayor-tristeza.jpg"/>
          <p:cNvPicPr>
            <a:picLocks noChangeAspect="1" noChangeArrowheads="1"/>
          </p:cNvPicPr>
          <p:nvPr/>
        </p:nvPicPr>
        <p:blipFill>
          <a:blip r:embed="rId3" cstate="print"/>
          <a:srcRect/>
          <a:stretch>
            <a:fillRect/>
          </a:stretch>
        </p:blipFill>
        <p:spPr bwMode="auto">
          <a:xfrm>
            <a:off x="-357222" y="1571612"/>
            <a:ext cx="2599318" cy="2556000"/>
          </a:xfrm>
          <a:prstGeom prst="roundRect">
            <a:avLst/>
          </a:prstGeom>
          <a:noFill/>
          <a:effectLst>
            <a:softEdge rad="317500"/>
          </a:effectLst>
        </p:spPr>
      </p:pic>
      <p:sp>
        <p:nvSpPr>
          <p:cNvPr id="6" name="5 Rectángulo"/>
          <p:cNvSpPr/>
          <p:nvPr/>
        </p:nvSpPr>
        <p:spPr>
          <a:xfrm>
            <a:off x="2143108" y="357166"/>
            <a:ext cx="6572296" cy="954107"/>
          </a:xfrm>
          <a:prstGeom prst="rect">
            <a:avLst/>
          </a:prstGeom>
        </p:spPr>
        <p:txBody>
          <a:bodyPr wrap="square">
            <a:spAutoFit/>
          </a:bodyPr>
          <a:lstStyle/>
          <a:p>
            <a:r>
              <a:rPr lang="es-ES_tradnl" sz="2800" dirty="0" smtClean="0">
                <a:solidFill>
                  <a:schemeClr val="bg1"/>
                </a:solidFill>
                <a:latin typeface="Baskerville Old Face" pitchFamily="18" charset="0"/>
              </a:rPr>
              <a:t>en esta oscuridad que la distancia pone</a:t>
            </a:r>
            <a:br>
              <a:rPr lang="es-ES_tradnl" sz="2800" dirty="0" smtClean="0">
                <a:solidFill>
                  <a:schemeClr val="bg1"/>
                </a:solidFill>
                <a:latin typeface="Baskerville Old Face" pitchFamily="18" charset="0"/>
              </a:rPr>
            </a:br>
            <a:r>
              <a:rPr lang="es-ES_tradnl" sz="2800" dirty="0" smtClean="0">
                <a:solidFill>
                  <a:schemeClr val="bg1"/>
                </a:solidFill>
                <a:latin typeface="Baskerville Old Face" pitchFamily="18" charset="0"/>
              </a:rPr>
              <a:t>entre tu cuerpo y el mío.</a:t>
            </a:r>
            <a:endParaRPr lang="es-ES_tradnl" sz="2800" dirty="0">
              <a:solidFill>
                <a:schemeClr val="bg1"/>
              </a:solidFill>
              <a:latin typeface="Baskerville Old Face" pitchFamily="18" charset="0"/>
            </a:endParaRPr>
          </a:p>
        </p:txBody>
      </p:sp>
      <p:pic>
        <p:nvPicPr>
          <p:cNvPr id="2050" name="Picture 2" descr="J:\HACER PPS\FLORES\hojaplataneroflotalgclr[1].gif"/>
          <p:cNvPicPr>
            <a:picLocks noChangeAspect="1" noChangeArrowheads="1" noCrop="1"/>
          </p:cNvPicPr>
          <p:nvPr/>
        </p:nvPicPr>
        <p:blipFill>
          <a:blip r:embed="rId4" cstate="print"/>
          <a:srcRect/>
          <a:stretch>
            <a:fillRect/>
          </a:stretch>
        </p:blipFill>
        <p:spPr bwMode="auto">
          <a:xfrm>
            <a:off x="3214678" y="1500174"/>
            <a:ext cx="1609725" cy="1609725"/>
          </a:xfrm>
          <a:prstGeom prst="rect">
            <a:avLst/>
          </a:prstGeom>
          <a:noFill/>
        </p:spPr>
      </p:pic>
      <p:pic>
        <p:nvPicPr>
          <p:cNvPr id="2051" name="Picture 3" descr="J:\HACER PPS\FLORES\hojaplataneroflotalgclr[1].gif"/>
          <p:cNvPicPr>
            <a:picLocks noChangeAspect="1" noChangeArrowheads="1" noCrop="1"/>
          </p:cNvPicPr>
          <p:nvPr/>
        </p:nvPicPr>
        <p:blipFill>
          <a:blip r:embed="rId4" cstate="print"/>
          <a:srcRect/>
          <a:stretch>
            <a:fillRect/>
          </a:stretch>
        </p:blipFill>
        <p:spPr bwMode="auto">
          <a:xfrm>
            <a:off x="6858016" y="1142984"/>
            <a:ext cx="1609725" cy="1609725"/>
          </a:xfrm>
          <a:prstGeom prst="rect">
            <a:avLst/>
          </a:prstGeom>
          <a:noFill/>
        </p:spPr>
      </p:pic>
      <p:pic>
        <p:nvPicPr>
          <p:cNvPr id="2052" name="Picture 4" descr="J:\HACER PPS\FLORES\hojaplataneroflotalgclr[1].gif"/>
          <p:cNvPicPr>
            <a:picLocks noChangeAspect="1" noChangeArrowheads="1" noCrop="1"/>
          </p:cNvPicPr>
          <p:nvPr/>
        </p:nvPicPr>
        <p:blipFill>
          <a:blip r:embed="rId4" cstate="print"/>
          <a:srcRect/>
          <a:stretch>
            <a:fillRect/>
          </a:stretch>
        </p:blipFill>
        <p:spPr bwMode="auto">
          <a:xfrm>
            <a:off x="5000628" y="2071678"/>
            <a:ext cx="1609725" cy="1609725"/>
          </a:xfrm>
          <a:prstGeom prst="rect">
            <a:avLst/>
          </a:prstGeom>
          <a:noFill/>
        </p:spPr>
      </p:pic>
      <p:pic>
        <p:nvPicPr>
          <p:cNvPr id="2054" name="Picture 6" descr="J:\HACER PPS\VARIOS\slide0015_image109.png"/>
          <p:cNvPicPr>
            <a:picLocks noChangeAspect="1" noChangeArrowheads="1"/>
          </p:cNvPicPr>
          <p:nvPr/>
        </p:nvPicPr>
        <p:blipFill>
          <a:blip r:embed="rId5" cstate="print"/>
          <a:srcRect/>
          <a:stretch>
            <a:fillRect/>
          </a:stretch>
        </p:blipFill>
        <p:spPr bwMode="auto">
          <a:xfrm>
            <a:off x="1785918" y="5958000"/>
            <a:ext cx="1197713" cy="900000"/>
          </a:xfrm>
          <a:prstGeom prst="rect">
            <a:avLst/>
          </a:prstGeom>
          <a:noFill/>
        </p:spPr>
      </p:pic>
      <p:pic>
        <p:nvPicPr>
          <p:cNvPr id="12" name="Picture 5" descr="J:\HACER PPS\VARIOS\DNA0c0c83e1Nt2[1].png"/>
          <p:cNvPicPr>
            <a:picLocks noChangeAspect="1" noChangeArrowheads="1"/>
          </p:cNvPicPr>
          <p:nvPr/>
        </p:nvPicPr>
        <p:blipFill>
          <a:blip r:embed="rId6" cstate="print"/>
          <a:srcRect/>
          <a:stretch>
            <a:fillRect/>
          </a:stretch>
        </p:blipFill>
        <p:spPr bwMode="auto">
          <a:xfrm>
            <a:off x="1500166" y="4500570"/>
            <a:ext cx="1677987" cy="1774825"/>
          </a:xfrm>
          <a:prstGeom prst="rect">
            <a:avLst/>
          </a:prstGeom>
          <a:noFill/>
        </p:spPr>
      </p:pic>
      <p:sp>
        <p:nvSpPr>
          <p:cNvPr id="13" name="8 Rectángulo"/>
          <p:cNvSpPr/>
          <p:nvPr/>
        </p:nvSpPr>
        <p:spPr>
          <a:xfrm>
            <a:off x="285720" y="6286520"/>
            <a:ext cx="1336071"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Pps</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mari </a:t>
            </a:r>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tere</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a:t>
            </a:r>
            <a:endParaRPr lang="es-ES_tradnl" sz="1200" dirty="0">
              <a:latin typeface="Andalus" pitchFamily="2" charset="-78"/>
              <a:cs typeface="Andalus" pitchFamily="2" charset="-78"/>
            </a:endParaRPr>
          </a:p>
        </p:txBody>
      </p:sp>
    </p:spTree>
  </p:cSld>
  <p:clrMapOvr>
    <a:masterClrMapping/>
  </p:clrMapOvr>
  <p:transition spd="slow" advTm="10000">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p:cBhvr override="childStyle">
                                        <p:cTn id="6" dur="2000" fill="hold"/>
                                        <p:tgtEl>
                                          <p:spTgt spid="6">
                                            <p:txEl>
                                              <p:pRg st="0" end="0"/>
                                            </p:txEl>
                                          </p:spTgt>
                                        </p:tgtEl>
                                        <p:attrNameLst>
                                          <p:attrName>style.color</p:attrName>
                                        </p:attrNameLst>
                                      </p:cBhvr>
                                      <p:to>
                                        <a:schemeClr val="accent2"/>
                                      </p:to>
                                    </p:animClr>
                                    <p:animClr clrSpc="rgb">
                                      <p:cBhvr>
                                        <p:cTn id="7" dur="2000" fill="hold"/>
                                        <p:tgtEl>
                                          <p:spTgt spid="6">
                                            <p:txEl>
                                              <p:pRg st="0" end="0"/>
                                            </p:txEl>
                                          </p:spTgt>
                                        </p:tgtEl>
                                        <p:attrNameLst>
                                          <p:attrName>fillcolor</p:attrName>
                                        </p:attrNameLst>
                                      </p:cBhvr>
                                      <p:to>
                                        <a:schemeClr val="accent2"/>
                                      </p:to>
                                    </p:animClr>
                                    <p:set>
                                      <p:cBhvr>
                                        <p:cTn id="8" dur="2000" fill="hold"/>
                                        <p:tgtEl>
                                          <p:spTgt spid="6">
                                            <p:txEl>
                                              <p:pRg st="0" end="0"/>
                                            </p:txEl>
                                          </p:spTgt>
                                        </p:tgtEl>
                                        <p:attrNameLst>
                                          <p:attrName>fill.type</p:attrName>
                                        </p:attrNameLst>
                                      </p:cBhvr>
                                      <p:to>
                                        <p:strVal val="solid"/>
                                      </p:to>
                                    </p:set>
                                    <p:set>
                                      <p:cBhvr>
                                        <p:cTn id="9" dur="2000" fill="hold"/>
                                        <p:tgtEl>
                                          <p:spTgt spid="6">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 name="Picture 4" descr="Baum (2)_31"/>
          <p:cNvPicPr>
            <a:picLocks noChangeArrowheads="1"/>
          </p:cNvPicPr>
          <p:nvPr/>
        </p:nvPicPr>
        <p:blipFill>
          <a:blip r:embed="rId3" cstate="print">
            <a:lum contrast="20000"/>
          </a:blip>
          <a:srcRect/>
          <a:stretch>
            <a:fillRect/>
          </a:stretch>
        </p:blipFill>
        <p:spPr bwMode="auto">
          <a:xfrm>
            <a:off x="0" y="-1"/>
            <a:ext cx="9144000" cy="6876000"/>
          </a:xfrm>
          <a:prstGeom prst="rect">
            <a:avLst/>
          </a:prstGeom>
          <a:noFill/>
        </p:spPr>
      </p:pic>
      <p:pic>
        <p:nvPicPr>
          <p:cNvPr id="5" name="Picture 2" descr="http://3.bp.blogspot.com/_wtCQYU4sYow/SuyIhFa8bdI/AAAAAAAAFBk/ooLL4PmG8J0/s400/mujer_ne_la_cama+angustia+tristeza+SOLEDAD%2Bla-20espera-esto-20era-20la-20soledad.jpg"/>
          <p:cNvPicPr>
            <a:picLocks noChangeAspect="1" noChangeArrowheads="1"/>
          </p:cNvPicPr>
          <p:nvPr/>
        </p:nvPicPr>
        <p:blipFill>
          <a:blip r:embed="rId4" cstate="print"/>
          <a:srcRect/>
          <a:stretch>
            <a:fillRect/>
          </a:stretch>
        </p:blipFill>
        <p:spPr bwMode="auto">
          <a:xfrm>
            <a:off x="4500562" y="3500438"/>
            <a:ext cx="5037630" cy="3816000"/>
          </a:xfrm>
          <a:prstGeom prst="rect">
            <a:avLst/>
          </a:prstGeom>
          <a:noFill/>
          <a:effectLst>
            <a:softEdge rad="635000"/>
          </a:effectLst>
        </p:spPr>
      </p:pic>
      <p:pic>
        <p:nvPicPr>
          <p:cNvPr id="2052" name="Picture 4" descr="J:\HACER PPS\FLORES\scrapsweb_flores_e_rosas-988023[1].gif"/>
          <p:cNvPicPr>
            <a:picLocks noChangeAspect="1" noChangeArrowheads="1" noCrop="1"/>
          </p:cNvPicPr>
          <p:nvPr/>
        </p:nvPicPr>
        <p:blipFill>
          <a:blip r:embed="rId5" cstate="print"/>
          <a:srcRect/>
          <a:stretch>
            <a:fillRect/>
          </a:stretch>
        </p:blipFill>
        <p:spPr bwMode="auto">
          <a:xfrm rot="18750592">
            <a:off x="6833887" y="5644308"/>
            <a:ext cx="1621847" cy="648000"/>
          </a:xfrm>
          <a:prstGeom prst="rect">
            <a:avLst/>
          </a:prstGeom>
          <a:noFill/>
        </p:spPr>
      </p:pic>
      <p:sp>
        <p:nvSpPr>
          <p:cNvPr id="7" name="8 Rectángulo"/>
          <p:cNvSpPr/>
          <p:nvPr/>
        </p:nvSpPr>
        <p:spPr>
          <a:xfrm>
            <a:off x="500034" y="6215082"/>
            <a:ext cx="1336071"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Pps</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mari </a:t>
            </a:r>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tere</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a:t>
            </a:r>
            <a:endParaRPr lang="es-ES_tradnl" sz="1200" dirty="0">
              <a:latin typeface="Andalus" pitchFamily="2" charset="-78"/>
              <a:cs typeface="Andalus" pitchFamily="2" charset="-78"/>
            </a:endParaRPr>
          </a:p>
        </p:txBody>
      </p:sp>
    </p:spTree>
  </p:cSld>
  <p:clrMapOvr>
    <a:masterClrMapping/>
  </p:clrMapOvr>
  <p:transition spd="slow" advTm="6000">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 name="Picture 2" descr="http://img198.imageshack.us/img198/3260/perlas3.jpg"/>
          <p:cNvPicPr>
            <a:picLocks noChangeAspect="1" noChangeArrowheads="1"/>
          </p:cNvPicPr>
          <p:nvPr/>
        </p:nvPicPr>
        <p:blipFill>
          <a:blip r:embed="rId2" cstate="print"/>
          <a:srcRect/>
          <a:stretch>
            <a:fillRect/>
          </a:stretch>
        </p:blipFill>
        <p:spPr bwMode="auto">
          <a:xfrm>
            <a:off x="0" y="0"/>
            <a:ext cx="9296741" cy="7020000"/>
          </a:xfrm>
          <a:prstGeom prst="rect">
            <a:avLst/>
          </a:prstGeom>
          <a:noFill/>
        </p:spPr>
      </p:pic>
      <p:pic>
        <p:nvPicPr>
          <p:cNvPr id="3074" name="Picture 2" descr="http://fc01.deviantart.com/fs45/i/2009/125/7/6/La_luz_de_la_tristeza_by_nohaycomolodeuno.jpg"/>
          <p:cNvPicPr>
            <a:picLocks noChangeAspect="1" noChangeArrowheads="1"/>
          </p:cNvPicPr>
          <p:nvPr/>
        </p:nvPicPr>
        <p:blipFill>
          <a:blip r:embed="rId3" cstate="print"/>
          <a:srcRect/>
          <a:stretch>
            <a:fillRect/>
          </a:stretch>
        </p:blipFill>
        <p:spPr bwMode="auto">
          <a:xfrm>
            <a:off x="2214546" y="1181100"/>
            <a:ext cx="4686303" cy="5676900"/>
          </a:xfrm>
          <a:prstGeom prst="roundRect">
            <a:avLst/>
          </a:prstGeom>
          <a:noFill/>
          <a:effectLst>
            <a:softEdge rad="317500"/>
          </a:effectLst>
        </p:spPr>
      </p:pic>
      <p:sp>
        <p:nvSpPr>
          <p:cNvPr id="6" name="5 Rectángulo"/>
          <p:cNvSpPr/>
          <p:nvPr/>
        </p:nvSpPr>
        <p:spPr>
          <a:xfrm>
            <a:off x="2285984" y="5572140"/>
            <a:ext cx="184731" cy="523220"/>
          </a:xfrm>
          <a:prstGeom prst="rect">
            <a:avLst/>
          </a:prstGeom>
        </p:spPr>
        <p:txBody>
          <a:bodyPr wrap="none">
            <a:spAutoFit/>
          </a:bodyPr>
          <a:lstStyle/>
          <a:p>
            <a:endParaRPr lang="pt-BR" sz="2800" b="1" dirty="0" smtClean="0">
              <a:latin typeface="Baskerville Old Face" pitchFamily="18" charset="0"/>
            </a:endParaRPr>
          </a:p>
        </p:txBody>
      </p:sp>
      <p:pic>
        <p:nvPicPr>
          <p:cNvPr id="2050" name="Picture 2" descr="J:\HACER PPS\CHICOS\9dd5dff721b4[1].jpg"/>
          <p:cNvPicPr>
            <a:picLocks noChangeAspect="1" noChangeArrowheads="1"/>
          </p:cNvPicPr>
          <p:nvPr/>
        </p:nvPicPr>
        <p:blipFill>
          <a:blip r:embed="rId4" cstate="print"/>
          <a:srcRect/>
          <a:stretch>
            <a:fillRect/>
          </a:stretch>
        </p:blipFill>
        <p:spPr bwMode="auto">
          <a:xfrm>
            <a:off x="1714480" y="1428736"/>
            <a:ext cx="5757953" cy="4320000"/>
          </a:xfrm>
          <a:prstGeom prst="roundRect">
            <a:avLst/>
          </a:prstGeom>
          <a:noFill/>
        </p:spPr>
      </p:pic>
      <p:pic>
        <p:nvPicPr>
          <p:cNvPr id="9" name="Picture 2" descr="http://i32.tinypic.com/sfaxcl.png"/>
          <p:cNvPicPr>
            <a:picLocks noChangeAspect="1" noChangeArrowheads="1"/>
          </p:cNvPicPr>
          <p:nvPr/>
        </p:nvPicPr>
        <p:blipFill>
          <a:blip r:embed="rId5" cstate="print"/>
          <a:srcRect/>
          <a:stretch>
            <a:fillRect/>
          </a:stretch>
        </p:blipFill>
        <p:spPr bwMode="auto">
          <a:xfrm>
            <a:off x="1214414" y="0"/>
            <a:ext cx="6310554" cy="7164000"/>
          </a:xfrm>
          <a:prstGeom prst="rect">
            <a:avLst/>
          </a:prstGeom>
          <a:noFill/>
        </p:spPr>
      </p:pic>
      <p:sp>
        <p:nvSpPr>
          <p:cNvPr id="10" name="8 Rectángulo"/>
          <p:cNvSpPr/>
          <p:nvPr/>
        </p:nvSpPr>
        <p:spPr>
          <a:xfrm>
            <a:off x="285720" y="6357958"/>
            <a:ext cx="1336071"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Pps</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mari </a:t>
            </a:r>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tere</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a:t>
            </a:r>
            <a:endParaRPr lang="es-ES_tradnl" sz="1200" dirty="0">
              <a:latin typeface="Andalus" pitchFamily="2" charset="-78"/>
              <a:cs typeface="Andalus" pitchFamily="2" charset="-78"/>
            </a:endParaRPr>
          </a:p>
        </p:txBody>
      </p:sp>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0" fill="hold"/>
                                        <p:tgtEl>
                                          <p:spTgt spid="2050"/>
                                        </p:tgtEl>
                                        <p:attrNameLst>
                                          <p:attrName>ppt_w</p:attrName>
                                        </p:attrNameLst>
                                      </p:cBhvr>
                                      <p:tavLst>
                                        <p:tav tm="0">
                                          <p:val>
                                            <p:fltVal val="0"/>
                                          </p:val>
                                        </p:tav>
                                        <p:tav tm="100000">
                                          <p:val>
                                            <p:strVal val="#ppt_w"/>
                                          </p:val>
                                        </p:tav>
                                      </p:tavLst>
                                    </p:anim>
                                    <p:anim calcmode="lin" valueType="num">
                                      <p:cBhvr>
                                        <p:cTn id="8" dur="5000" fill="hold"/>
                                        <p:tgtEl>
                                          <p:spTgt spid="2050"/>
                                        </p:tgtEl>
                                        <p:attrNameLst>
                                          <p:attrName>ppt_h</p:attrName>
                                        </p:attrNameLst>
                                      </p:cBhvr>
                                      <p:tavLst>
                                        <p:tav tm="0">
                                          <p:val>
                                            <p:fltVal val="0"/>
                                          </p:val>
                                        </p:tav>
                                        <p:tav tm="100000">
                                          <p:val>
                                            <p:strVal val="#ppt_h"/>
                                          </p:val>
                                        </p:tav>
                                      </p:tavLst>
                                    </p:anim>
                                    <p:animEffect transition="in" filter="fade">
                                      <p:cBhvr>
                                        <p:cTn id="9" dur="5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 name="3 Marcador de contenido" descr="B25.JPG"/>
          <p:cNvPicPr>
            <a:picLocks noChangeAspect="1"/>
          </p:cNvPicPr>
          <p:nvPr/>
        </p:nvPicPr>
        <p:blipFill>
          <a:blip r:embed="rId2" cstate="print"/>
          <a:stretch>
            <a:fillRect/>
          </a:stretch>
        </p:blipFill>
        <p:spPr>
          <a:xfrm>
            <a:off x="0" y="0"/>
            <a:ext cx="9144000" cy="6858000"/>
          </a:xfrm>
          <a:prstGeom prst="rect">
            <a:avLst/>
          </a:prstGeom>
          <a:solidFill>
            <a:srgbClr val="FFFFFF">
              <a:shade val="85000"/>
            </a:srgbClr>
          </a:solidFill>
          <a:ln>
            <a:noFill/>
          </a:ln>
          <a:effectLst>
            <a:reflection blurRad="12700" stA="38000" endPos="28000" dist="5000" dir="5400000" sy="-100000" algn="bl" rotWithShape="0"/>
          </a:effectLst>
        </p:spPr>
      </p:pic>
      <p:pic>
        <p:nvPicPr>
          <p:cNvPr id="4098" name="Picture 2" descr="http://i40.tinypic.com/9asnkk.jpg"/>
          <p:cNvPicPr>
            <a:picLocks noChangeAspect="1" noChangeArrowheads="1"/>
          </p:cNvPicPr>
          <p:nvPr/>
        </p:nvPicPr>
        <p:blipFill>
          <a:blip r:embed="rId3" cstate="print"/>
          <a:srcRect/>
          <a:stretch>
            <a:fillRect/>
          </a:stretch>
        </p:blipFill>
        <p:spPr bwMode="auto">
          <a:xfrm>
            <a:off x="0" y="2643182"/>
            <a:ext cx="3876675" cy="4743450"/>
          </a:xfrm>
          <a:prstGeom prst="ellipse">
            <a:avLst/>
          </a:prstGeom>
          <a:noFill/>
          <a:effectLst>
            <a:softEdge rad="635000"/>
          </a:effectLst>
        </p:spPr>
      </p:pic>
      <p:pic>
        <p:nvPicPr>
          <p:cNvPr id="4100" name="Picture 4" descr="http://i40.tinypic.com/2mysyso.jpg"/>
          <p:cNvPicPr>
            <a:picLocks noChangeAspect="1" noChangeArrowheads="1"/>
          </p:cNvPicPr>
          <p:nvPr/>
        </p:nvPicPr>
        <p:blipFill>
          <a:blip r:embed="rId4" cstate="print"/>
          <a:srcRect/>
          <a:stretch>
            <a:fillRect/>
          </a:stretch>
        </p:blipFill>
        <p:spPr bwMode="auto">
          <a:xfrm>
            <a:off x="6072198" y="3333749"/>
            <a:ext cx="4781550" cy="3524251"/>
          </a:xfrm>
          <a:prstGeom prst="ellipse">
            <a:avLst/>
          </a:prstGeom>
          <a:noFill/>
          <a:effectLst>
            <a:softEdge rad="635000"/>
          </a:effectLst>
        </p:spPr>
      </p:pic>
      <p:pic>
        <p:nvPicPr>
          <p:cNvPr id="3074" name="Picture 2" descr="J:\HACER PPS\ANIMALES EN MOVIMIENTO\Mariposa-53[1].gif"/>
          <p:cNvPicPr>
            <a:picLocks noChangeAspect="1" noChangeArrowheads="1" noCrop="1"/>
          </p:cNvPicPr>
          <p:nvPr/>
        </p:nvPicPr>
        <p:blipFill>
          <a:blip r:embed="rId5" cstate="print"/>
          <a:srcRect/>
          <a:stretch>
            <a:fillRect/>
          </a:stretch>
        </p:blipFill>
        <p:spPr bwMode="auto">
          <a:xfrm>
            <a:off x="5572132" y="2214554"/>
            <a:ext cx="1076325" cy="1076325"/>
          </a:xfrm>
          <a:prstGeom prst="rect">
            <a:avLst/>
          </a:prstGeom>
          <a:noFill/>
        </p:spPr>
      </p:pic>
      <p:pic>
        <p:nvPicPr>
          <p:cNvPr id="3075" name="Picture 3" descr="J:\HACER PPS\ANIMALES EN MOVIMIENTO\Mariposa-53[1].gif"/>
          <p:cNvPicPr>
            <a:picLocks noChangeAspect="1" noChangeArrowheads="1" noCrop="1"/>
          </p:cNvPicPr>
          <p:nvPr/>
        </p:nvPicPr>
        <p:blipFill>
          <a:blip r:embed="rId5" cstate="print"/>
          <a:srcRect/>
          <a:stretch>
            <a:fillRect/>
          </a:stretch>
        </p:blipFill>
        <p:spPr bwMode="auto">
          <a:xfrm>
            <a:off x="4033838" y="2890838"/>
            <a:ext cx="1076325" cy="1076325"/>
          </a:xfrm>
          <a:prstGeom prst="rect">
            <a:avLst/>
          </a:prstGeom>
          <a:noFill/>
        </p:spPr>
      </p:pic>
      <p:pic>
        <p:nvPicPr>
          <p:cNvPr id="3076" name="Picture 4" descr="J:\HACER PPS\ANIMALES EN MOVIMIENTO\mariposa_azul[1].gif"/>
          <p:cNvPicPr>
            <a:picLocks noChangeAspect="1" noChangeArrowheads="1" noCrop="1"/>
          </p:cNvPicPr>
          <p:nvPr/>
        </p:nvPicPr>
        <p:blipFill>
          <a:blip r:embed="rId6" cstate="print"/>
          <a:srcRect/>
          <a:stretch>
            <a:fillRect/>
          </a:stretch>
        </p:blipFill>
        <p:spPr bwMode="auto">
          <a:xfrm>
            <a:off x="7215206" y="2285992"/>
            <a:ext cx="1157140" cy="648000"/>
          </a:xfrm>
          <a:prstGeom prst="rect">
            <a:avLst/>
          </a:prstGeom>
          <a:noFill/>
        </p:spPr>
      </p:pic>
      <p:pic>
        <p:nvPicPr>
          <p:cNvPr id="3077" name="Picture 5" descr="J:\HACER PPS\ANIMALES EN MOVIMIENTO\mariposa_azul[1].gif"/>
          <p:cNvPicPr>
            <a:picLocks noChangeAspect="1" noChangeArrowheads="1" noCrop="1"/>
          </p:cNvPicPr>
          <p:nvPr/>
        </p:nvPicPr>
        <p:blipFill>
          <a:blip r:embed="rId6" cstate="print"/>
          <a:srcRect/>
          <a:stretch>
            <a:fillRect/>
          </a:stretch>
        </p:blipFill>
        <p:spPr bwMode="auto">
          <a:xfrm>
            <a:off x="4214810" y="2285992"/>
            <a:ext cx="1092854" cy="612000"/>
          </a:xfrm>
          <a:prstGeom prst="rect">
            <a:avLst/>
          </a:prstGeom>
          <a:noFill/>
        </p:spPr>
      </p:pic>
      <p:pic>
        <p:nvPicPr>
          <p:cNvPr id="1026" name="Picture 2" descr="J:\HACER PPS\CHICOS\normal_ben_barnes_0111[1].jpg"/>
          <p:cNvPicPr>
            <a:picLocks noChangeAspect="1" noChangeArrowheads="1"/>
          </p:cNvPicPr>
          <p:nvPr/>
        </p:nvPicPr>
        <p:blipFill>
          <a:blip r:embed="rId7" cstate="print"/>
          <a:srcRect/>
          <a:stretch>
            <a:fillRect/>
          </a:stretch>
        </p:blipFill>
        <p:spPr bwMode="auto">
          <a:xfrm>
            <a:off x="2071670" y="1357298"/>
            <a:ext cx="2152800" cy="2880000"/>
          </a:xfrm>
          <a:prstGeom prst="ellipse">
            <a:avLst/>
          </a:prstGeom>
          <a:noFill/>
          <a:effectLst>
            <a:softEdge rad="317500"/>
          </a:effectLst>
        </p:spPr>
      </p:pic>
      <p:sp>
        <p:nvSpPr>
          <p:cNvPr id="12" name="8 Rectángulo"/>
          <p:cNvSpPr/>
          <p:nvPr/>
        </p:nvSpPr>
        <p:spPr>
          <a:xfrm>
            <a:off x="7358082" y="285728"/>
            <a:ext cx="1336071"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Pps</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mari </a:t>
            </a:r>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tere</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a:t>
            </a:r>
            <a:endParaRPr lang="es-ES_tradnl" sz="1200" dirty="0">
              <a:latin typeface="Andalus" pitchFamily="2" charset="-78"/>
              <a:cs typeface="Andalus" pitchFamily="2" charset="-78"/>
            </a:endParaRPr>
          </a:p>
        </p:txBody>
      </p:sp>
    </p:spTree>
  </p:cSld>
  <p:clrMapOvr>
    <a:masterClrMapping/>
  </p:clrMapOvr>
  <p:transition spd="slow" advTm="1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5000" fill="hold"/>
                                        <p:tgtEl>
                                          <p:spTgt spid="4100"/>
                                        </p:tgtEl>
                                      </p:cBhvr>
                                      <p:by x="150000" y="150000"/>
                                    </p:animScale>
                                  </p:childTnLst>
                                </p:cTn>
                              </p:par>
                            </p:childTnLst>
                          </p:cTn>
                        </p:par>
                        <p:par>
                          <p:cTn id="7" fill="hold">
                            <p:stCondLst>
                              <p:cond delay="5000"/>
                            </p:stCondLst>
                            <p:childTnLst>
                              <p:par>
                                <p:cTn id="8" presetID="17" presetClass="exit" presetSubtype="10" fill="hold" nodeType="afterEffect">
                                  <p:stCondLst>
                                    <p:cond delay="0"/>
                                  </p:stCondLst>
                                  <p:childTnLst>
                                    <p:anim calcmode="lin" valueType="num">
                                      <p:cBhvr>
                                        <p:cTn id="9" dur="5000"/>
                                        <p:tgtEl>
                                          <p:spTgt spid="4098"/>
                                        </p:tgtEl>
                                        <p:attrNameLst>
                                          <p:attrName>ppt_w</p:attrName>
                                        </p:attrNameLst>
                                      </p:cBhvr>
                                      <p:tavLst>
                                        <p:tav tm="0">
                                          <p:val>
                                            <p:strVal val="ppt_w"/>
                                          </p:val>
                                        </p:tav>
                                        <p:tav tm="100000">
                                          <p:val>
                                            <p:fltVal val="0"/>
                                          </p:val>
                                        </p:tav>
                                      </p:tavLst>
                                    </p:anim>
                                    <p:anim calcmode="lin" valueType="num">
                                      <p:cBhvr>
                                        <p:cTn id="10" dur="5000"/>
                                        <p:tgtEl>
                                          <p:spTgt spid="4098"/>
                                        </p:tgtEl>
                                        <p:attrNameLst>
                                          <p:attrName>ppt_h</p:attrName>
                                        </p:attrNameLst>
                                      </p:cBhvr>
                                      <p:tavLst>
                                        <p:tav tm="0">
                                          <p:val>
                                            <p:strVal val="ppt_h"/>
                                          </p:val>
                                        </p:tav>
                                        <p:tav tm="100000">
                                          <p:val>
                                            <p:strVal val="ppt_h"/>
                                          </p:val>
                                        </p:tav>
                                      </p:tavLst>
                                    </p:anim>
                                    <p:set>
                                      <p:cBhvr>
                                        <p:cTn id="11" dur="1" fill="hold">
                                          <p:stCondLst>
                                            <p:cond delay="4999"/>
                                          </p:stCondLst>
                                        </p:cTn>
                                        <p:tgtEl>
                                          <p:spTgt spid="4098"/>
                                        </p:tgtEl>
                                        <p:attrNameLst>
                                          <p:attrName>style.visibility</p:attrName>
                                        </p:attrNameLst>
                                      </p:cBhvr>
                                      <p:to>
                                        <p:strVal val="hidden"/>
                                      </p:to>
                                    </p:set>
                                  </p:childTnLst>
                                </p:cTn>
                              </p:par>
                            </p:childTnLst>
                          </p:cTn>
                        </p:par>
                        <p:par>
                          <p:cTn id="12" fill="hold">
                            <p:stCondLst>
                              <p:cond delay="10000"/>
                            </p:stCondLst>
                            <p:childTnLst>
                              <p:par>
                                <p:cTn id="13" presetID="53" presetClass="entr" presetSubtype="0" fill="hold" nodeType="afterEffect">
                                  <p:stCondLst>
                                    <p:cond delay="0"/>
                                  </p:stCondLst>
                                  <p:childTnLst>
                                    <p:set>
                                      <p:cBhvr>
                                        <p:cTn id="14" dur="1" fill="hold">
                                          <p:stCondLst>
                                            <p:cond delay="0"/>
                                          </p:stCondLst>
                                        </p:cTn>
                                        <p:tgtEl>
                                          <p:spTgt spid="1026"/>
                                        </p:tgtEl>
                                        <p:attrNameLst>
                                          <p:attrName>style.visibility</p:attrName>
                                        </p:attrNameLst>
                                      </p:cBhvr>
                                      <p:to>
                                        <p:strVal val="visible"/>
                                      </p:to>
                                    </p:set>
                                    <p:anim calcmode="lin" valueType="num">
                                      <p:cBhvr>
                                        <p:cTn id="15" dur="2000" fill="hold"/>
                                        <p:tgtEl>
                                          <p:spTgt spid="1026"/>
                                        </p:tgtEl>
                                        <p:attrNameLst>
                                          <p:attrName>ppt_w</p:attrName>
                                        </p:attrNameLst>
                                      </p:cBhvr>
                                      <p:tavLst>
                                        <p:tav tm="0">
                                          <p:val>
                                            <p:fltVal val="0"/>
                                          </p:val>
                                        </p:tav>
                                        <p:tav tm="100000">
                                          <p:val>
                                            <p:strVal val="#ppt_w"/>
                                          </p:val>
                                        </p:tav>
                                      </p:tavLst>
                                    </p:anim>
                                    <p:anim calcmode="lin" valueType="num">
                                      <p:cBhvr>
                                        <p:cTn id="16" dur="2000" fill="hold"/>
                                        <p:tgtEl>
                                          <p:spTgt spid="1026"/>
                                        </p:tgtEl>
                                        <p:attrNameLst>
                                          <p:attrName>ppt_h</p:attrName>
                                        </p:attrNameLst>
                                      </p:cBhvr>
                                      <p:tavLst>
                                        <p:tav tm="0">
                                          <p:val>
                                            <p:fltVal val="0"/>
                                          </p:val>
                                        </p:tav>
                                        <p:tav tm="100000">
                                          <p:val>
                                            <p:strVal val="#ppt_h"/>
                                          </p:val>
                                        </p:tav>
                                      </p:tavLst>
                                    </p:anim>
                                    <p:animEffect transition="in" filter="fade">
                                      <p:cBhvr>
                                        <p:cTn id="17" dur="2000"/>
                                        <p:tgtEl>
                                          <p:spTgt spid="1026"/>
                                        </p:tgtEl>
                                      </p:cBhvr>
                                    </p:animEffect>
                                  </p:childTnLst>
                                </p:cTn>
                              </p:par>
                            </p:childTnLst>
                          </p:cTn>
                        </p:par>
                        <p:par>
                          <p:cTn id="18" fill="hold">
                            <p:stCondLst>
                              <p:cond delay="12000"/>
                            </p:stCondLst>
                            <p:childTnLst>
                              <p:par>
                                <p:cTn id="19" presetID="53" presetClass="entr" presetSubtype="0" fill="hold" nodeType="afterEffect">
                                  <p:stCondLst>
                                    <p:cond delay="0"/>
                                  </p:stCondLst>
                                  <p:childTnLst>
                                    <p:set>
                                      <p:cBhvr>
                                        <p:cTn id="20" dur="1" fill="hold">
                                          <p:stCondLst>
                                            <p:cond delay="0"/>
                                          </p:stCondLst>
                                        </p:cTn>
                                        <p:tgtEl>
                                          <p:spTgt spid="4098"/>
                                        </p:tgtEl>
                                        <p:attrNameLst>
                                          <p:attrName>style.visibility</p:attrName>
                                        </p:attrNameLst>
                                      </p:cBhvr>
                                      <p:to>
                                        <p:strVal val="visible"/>
                                      </p:to>
                                    </p:set>
                                    <p:anim calcmode="lin" valueType="num">
                                      <p:cBhvr>
                                        <p:cTn id="21" dur="5000" fill="hold"/>
                                        <p:tgtEl>
                                          <p:spTgt spid="4098"/>
                                        </p:tgtEl>
                                        <p:attrNameLst>
                                          <p:attrName>ppt_w</p:attrName>
                                        </p:attrNameLst>
                                      </p:cBhvr>
                                      <p:tavLst>
                                        <p:tav tm="0">
                                          <p:val>
                                            <p:fltVal val="0"/>
                                          </p:val>
                                        </p:tav>
                                        <p:tav tm="100000">
                                          <p:val>
                                            <p:strVal val="#ppt_w"/>
                                          </p:val>
                                        </p:tav>
                                      </p:tavLst>
                                    </p:anim>
                                    <p:anim calcmode="lin" valueType="num">
                                      <p:cBhvr>
                                        <p:cTn id="22" dur="5000" fill="hold"/>
                                        <p:tgtEl>
                                          <p:spTgt spid="4098"/>
                                        </p:tgtEl>
                                        <p:attrNameLst>
                                          <p:attrName>ppt_h</p:attrName>
                                        </p:attrNameLst>
                                      </p:cBhvr>
                                      <p:tavLst>
                                        <p:tav tm="0">
                                          <p:val>
                                            <p:fltVal val="0"/>
                                          </p:val>
                                        </p:tav>
                                        <p:tav tm="100000">
                                          <p:val>
                                            <p:strVal val="#ppt_h"/>
                                          </p:val>
                                        </p:tav>
                                      </p:tavLst>
                                    </p:anim>
                                    <p:animEffect transition="in" filter="fade">
                                      <p:cBhvr>
                                        <p:cTn id="23" dur="5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3" name="2 Subtítulo"/>
          <p:cNvSpPr>
            <a:spLocks noGrp="1"/>
          </p:cNvSpPr>
          <p:nvPr>
            <p:ph type="subTitle" idx="1"/>
          </p:nvPr>
        </p:nvSpPr>
        <p:spPr/>
        <p:txBody>
          <a:bodyPr/>
          <a:lstStyle/>
          <a:p>
            <a:endParaRPr lang="es-ES_tradnl" dirty="0"/>
          </a:p>
        </p:txBody>
      </p:sp>
      <p:sp>
        <p:nvSpPr>
          <p:cNvPr id="4" name="3 Rectángulo"/>
          <p:cNvSpPr/>
          <p:nvPr/>
        </p:nvSpPr>
        <p:spPr>
          <a:xfrm>
            <a:off x="2286000" y="714356"/>
            <a:ext cx="4572000" cy="369332"/>
          </a:xfrm>
          <a:prstGeom prst="rect">
            <a:avLst/>
          </a:prstGeom>
        </p:spPr>
        <p:txBody>
          <a:bodyPr wrap="square">
            <a:spAutoFit/>
          </a:bodyPr>
          <a:lstStyle/>
          <a:p>
            <a:endParaRPr lang="pt-BR" dirty="0" smtClean="0"/>
          </a:p>
        </p:txBody>
      </p:sp>
      <p:pic>
        <p:nvPicPr>
          <p:cNvPr id="5" name="Picture 4" descr="Corazón partido"/>
          <p:cNvPicPr>
            <a:picLocks noChangeAspect="1" noChangeArrowheads="1"/>
          </p:cNvPicPr>
          <p:nvPr/>
        </p:nvPicPr>
        <p:blipFill>
          <a:blip r:embed="rId2" cstate="print"/>
          <a:srcRect/>
          <a:stretch>
            <a:fillRect/>
          </a:stretch>
        </p:blipFill>
        <p:spPr bwMode="auto">
          <a:xfrm>
            <a:off x="5072066" y="285728"/>
            <a:ext cx="3810000" cy="2857500"/>
          </a:xfrm>
          <a:prstGeom prst="rect">
            <a:avLst/>
          </a:prstGeom>
          <a:noFill/>
          <a:effectLst>
            <a:softEdge rad="317500"/>
          </a:effectLst>
        </p:spPr>
      </p:pic>
      <p:sp>
        <p:nvSpPr>
          <p:cNvPr id="7" name="6 Rectángulo"/>
          <p:cNvSpPr/>
          <p:nvPr/>
        </p:nvSpPr>
        <p:spPr>
          <a:xfrm>
            <a:off x="285720" y="285728"/>
            <a:ext cx="4572000" cy="6247864"/>
          </a:xfrm>
          <a:prstGeom prst="rect">
            <a:avLst/>
          </a:prstGeom>
        </p:spPr>
        <p:txBody>
          <a:bodyPr>
            <a:spAutoFit/>
          </a:bodyPr>
          <a:lstStyle/>
          <a:p>
            <a:r>
              <a:rPr lang="es-ES_tradnl" sz="2000" dirty="0" smtClean="0">
                <a:solidFill>
                  <a:srgbClr val="C00000"/>
                </a:solidFill>
                <a:latin typeface="Baskerville Old Face" pitchFamily="18" charset="0"/>
              </a:rPr>
              <a:t>Y tú me dices</a:t>
            </a:r>
            <a:br>
              <a:rPr lang="es-ES_tradnl" sz="2000" dirty="0" smtClean="0">
                <a:solidFill>
                  <a:srgbClr val="C00000"/>
                </a:solidFill>
                <a:latin typeface="Baskerville Old Face" pitchFamily="18" charset="0"/>
              </a:rPr>
            </a:br>
            <a:r>
              <a:rPr lang="es-ES_tradnl" sz="2000" dirty="0" smtClean="0">
                <a:solidFill>
                  <a:srgbClr val="C00000"/>
                </a:solidFill>
                <a:latin typeface="Baskerville Old Face" pitchFamily="18" charset="0"/>
              </a:rPr>
              <a:t>que tienes los pechos rendidos de esperarme,</a:t>
            </a:r>
            <a:br>
              <a:rPr lang="es-ES_tradnl" sz="2000" dirty="0" smtClean="0">
                <a:solidFill>
                  <a:srgbClr val="C00000"/>
                </a:solidFill>
                <a:latin typeface="Baskerville Old Face" pitchFamily="18" charset="0"/>
              </a:rPr>
            </a:br>
            <a:r>
              <a:rPr lang="es-ES_tradnl" sz="2000" dirty="0" smtClean="0">
                <a:solidFill>
                  <a:srgbClr val="C00000"/>
                </a:solidFill>
                <a:latin typeface="Baskerville Old Face" pitchFamily="18" charset="0"/>
              </a:rPr>
              <a:t>que te duelen los ojos de estar siempre vacíos de mi cuerpo,</a:t>
            </a:r>
            <a:br>
              <a:rPr lang="es-ES_tradnl" sz="2000" dirty="0" smtClean="0">
                <a:solidFill>
                  <a:srgbClr val="C00000"/>
                </a:solidFill>
                <a:latin typeface="Baskerville Old Face" pitchFamily="18" charset="0"/>
              </a:rPr>
            </a:br>
            <a:r>
              <a:rPr lang="es-ES_tradnl" sz="2000" dirty="0" smtClean="0">
                <a:solidFill>
                  <a:srgbClr val="C00000"/>
                </a:solidFill>
                <a:latin typeface="Baskerville Old Face" pitchFamily="18" charset="0"/>
              </a:rPr>
              <a:t>que has perdido hasta el tacto de tus manos</a:t>
            </a:r>
            <a:br>
              <a:rPr lang="es-ES_tradnl" sz="2000" dirty="0" smtClean="0">
                <a:solidFill>
                  <a:srgbClr val="C00000"/>
                </a:solidFill>
                <a:latin typeface="Baskerville Old Face" pitchFamily="18" charset="0"/>
              </a:rPr>
            </a:br>
            <a:r>
              <a:rPr lang="es-ES_tradnl" sz="2000" dirty="0" smtClean="0">
                <a:solidFill>
                  <a:srgbClr val="C00000"/>
                </a:solidFill>
                <a:latin typeface="Baskerville Old Face" pitchFamily="18" charset="0"/>
              </a:rPr>
              <a:t>de palpar esta ausencia por el aire,</a:t>
            </a:r>
            <a:br>
              <a:rPr lang="es-ES_tradnl" sz="2000" dirty="0" smtClean="0">
                <a:solidFill>
                  <a:srgbClr val="C00000"/>
                </a:solidFill>
                <a:latin typeface="Baskerville Old Face" pitchFamily="18" charset="0"/>
              </a:rPr>
            </a:br>
            <a:r>
              <a:rPr lang="es-ES_tradnl" sz="2000" dirty="0" smtClean="0">
                <a:solidFill>
                  <a:srgbClr val="C00000"/>
                </a:solidFill>
                <a:latin typeface="Baskerville Old Face" pitchFamily="18" charset="0"/>
              </a:rPr>
              <a:t>que olvidas el tamaño caliente de mi boca.</a:t>
            </a:r>
            <a:br>
              <a:rPr lang="es-ES_tradnl" sz="2000" dirty="0" smtClean="0">
                <a:solidFill>
                  <a:srgbClr val="C00000"/>
                </a:solidFill>
                <a:latin typeface="Baskerville Old Face" pitchFamily="18" charset="0"/>
              </a:rPr>
            </a:br>
            <a:r>
              <a:rPr lang="es-ES_tradnl" sz="2000" dirty="0" smtClean="0">
                <a:solidFill>
                  <a:srgbClr val="C00000"/>
                </a:solidFill>
                <a:latin typeface="Baskerville Old Face" pitchFamily="18" charset="0"/>
              </a:rPr>
              <a:t/>
            </a:r>
            <a:br>
              <a:rPr lang="es-ES_tradnl" sz="2000" dirty="0" smtClean="0">
                <a:solidFill>
                  <a:srgbClr val="C00000"/>
                </a:solidFill>
                <a:latin typeface="Baskerville Old Face" pitchFamily="18" charset="0"/>
              </a:rPr>
            </a:br>
            <a:r>
              <a:rPr lang="es-ES_tradnl" sz="2000" dirty="0" smtClean="0">
                <a:solidFill>
                  <a:srgbClr val="C00000"/>
                </a:solidFill>
                <a:latin typeface="Baskerville Old Face" pitchFamily="18" charset="0"/>
              </a:rPr>
              <a:t>Y tú me lo dices que sabes</a:t>
            </a:r>
            <a:br>
              <a:rPr lang="es-ES_tradnl" sz="2000" dirty="0" smtClean="0">
                <a:solidFill>
                  <a:srgbClr val="C00000"/>
                </a:solidFill>
                <a:latin typeface="Baskerville Old Face" pitchFamily="18" charset="0"/>
              </a:rPr>
            </a:br>
            <a:r>
              <a:rPr lang="es-ES_tradnl" sz="2000" dirty="0" smtClean="0">
                <a:solidFill>
                  <a:srgbClr val="C00000"/>
                </a:solidFill>
                <a:latin typeface="Baskerville Old Face" pitchFamily="18" charset="0"/>
              </a:rPr>
              <a:t>que me hice sangre en las palabras de repetir tu nombre,</a:t>
            </a:r>
            <a:br>
              <a:rPr lang="es-ES_tradnl" sz="2000" dirty="0" smtClean="0">
                <a:solidFill>
                  <a:srgbClr val="C00000"/>
                </a:solidFill>
                <a:latin typeface="Baskerville Old Face" pitchFamily="18" charset="0"/>
              </a:rPr>
            </a:br>
            <a:r>
              <a:rPr lang="es-ES_tradnl" sz="2000" dirty="0" smtClean="0">
                <a:solidFill>
                  <a:srgbClr val="C00000"/>
                </a:solidFill>
                <a:latin typeface="Baskerville Old Face" pitchFamily="18" charset="0"/>
              </a:rPr>
              <a:t>de lastimar mis labios con la sed de tenerte,</a:t>
            </a:r>
            <a:br>
              <a:rPr lang="es-ES_tradnl" sz="2000" dirty="0" smtClean="0">
                <a:solidFill>
                  <a:srgbClr val="C00000"/>
                </a:solidFill>
                <a:latin typeface="Baskerville Old Face" pitchFamily="18" charset="0"/>
              </a:rPr>
            </a:br>
            <a:r>
              <a:rPr lang="es-ES_tradnl" sz="2000" dirty="0" smtClean="0">
                <a:solidFill>
                  <a:srgbClr val="C00000"/>
                </a:solidFill>
                <a:latin typeface="Baskerville Old Face" pitchFamily="18" charset="0"/>
              </a:rPr>
              <a:t>de darle a mi memoria, </a:t>
            </a:r>
          </a:p>
          <a:p>
            <a:r>
              <a:rPr lang="es-ES_tradnl" sz="2000" dirty="0" smtClean="0">
                <a:solidFill>
                  <a:srgbClr val="C00000"/>
                </a:solidFill>
                <a:latin typeface="Baskerville Old Face" pitchFamily="18" charset="0"/>
              </a:rPr>
              <a:t>registrándola a ciegas,</a:t>
            </a:r>
            <a:br>
              <a:rPr lang="es-ES_tradnl" sz="2000" dirty="0" smtClean="0">
                <a:solidFill>
                  <a:srgbClr val="C00000"/>
                </a:solidFill>
                <a:latin typeface="Baskerville Old Face" pitchFamily="18" charset="0"/>
              </a:rPr>
            </a:br>
            <a:r>
              <a:rPr lang="es-ES_tradnl" sz="2000" dirty="0" smtClean="0">
                <a:solidFill>
                  <a:srgbClr val="C00000"/>
                </a:solidFill>
                <a:latin typeface="Baskerville Old Face" pitchFamily="18" charset="0"/>
              </a:rPr>
              <a:t>una nueva manera de rescatarte en besos</a:t>
            </a:r>
            <a:br>
              <a:rPr lang="es-ES_tradnl" sz="2000" dirty="0" smtClean="0">
                <a:solidFill>
                  <a:srgbClr val="C00000"/>
                </a:solidFill>
                <a:latin typeface="Baskerville Old Face" pitchFamily="18" charset="0"/>
              </a:rPr>
            </a:br>
            <a:r>
              <a:rPr lang="es-ES_tradnl" sz="2000" dirty="0" smtClean="0">
                <a:solidFill>
                  <a:srgbClr val="C00000"/>
                </a:solidFill>
                <a:latin typeface="Baskerville Old Face" pitchFamily="18" charset="0"/>
              </a:rPr>
              <a:t>desde la soledad en la que tú me gritas</a:t>
            </a:r>
            <a:br>
              <a:rPr lang="es-ES_tradnl" sz="2000" dirty="0" smtClean="0">
                <a:solidFill>
                  <a:srgbClr val="C00000"/>
                </a:solidFill>
                <a:latin typeface="Baskerville Old Face" pitchFamily="18" charset="0"/>
              </a:rPr>
            </a:br>
            <a:r>
              <a:rPr lang="es-ES_tradnl" sz="2000" dirty="0" smtClean="0">
                <a:solidFill>
                  <a:srgbClr val="C00000"/>
                </a:solidFill>
                <a:latin typeface="Baskerville Old Face" pitchFamily="18" charset="0"/>
              </a:rPr>
              <a:t>que sigues esperando.</a:t>
            </a:r>
            <a:br>
              <a:rPr lang="es-ES_tradnl" sz="2000" dirty="0" smtClean="0">
                <a:solidFill>
                  <a:srgbClr val="C00000"/>
                </a:solidFill>
                <a:latin typeface="Baskerville Old Face" pitchFamily="18" charset="0"/>
              </a:rPr>
            </a:br>
            <a:r>
              <a:rPr lang="es-ES_tradnl" sz="2000" dirty="0" smtClean="0">
                <a:solidFill>
                  <a:srgbClr val="C00000"/>
                </a:solidFill>
                <a:latin typeface="Baskerville Old Face" pitchFamily="18" charset="0"/>
              </a:rPr>
              <a:t/>
            </a:r>
            <a:br>
              <a:rPr lang="es-ES_tradnl" sz="2000" dirty="0" smtClean="0">
                <a:solidFill>
                  <a:srgbClr val="C00000"/>
                </a:solidFill>
                <a:latin typeface="Baskerville Old Face" pitchFamily="18" charset="0"/>
              </a:rPr>
            </a:br>
            <a:endParaRPr lang="es-ES_tradnl" sz="2000" dirty="0" smtClean="0">
              <a:solidFill>
                <a:srgbClr val="C00000"/>
              </a:solidFill>
              <a:latin typeface="Baskerville Old Face" pitchFamily="18" charset="0"/>
            </a:endParaRPr>
          </a:p>
        </p:txBody>
      </p:sp>
      <p:sp>
        <p:nvSpPr>
          <p:cNvPr id="8" name="7 Rectángulo"/>
          <p:cNvSpPr/>
          <p:nvPr/>
        </p:nvSpPr>
        <p:spPr>
          <a:xfrm>
            <a:off x="4786314" y="4357694"/>
            <a:ext cx="4572000" cy="1754326"/>
          </a:xfrm>
          <a:prstGeom prst="rect">
            <a:avLst/>
          </a:prstGeom>
        </p:spPr>
        <p:txBody>
          <a:bodyPr>
            <a:spAutoFit/>
          </a:bodyPr>
          <a:lstStyle/>
          <a:p>
            <a:r>
              <a:rPr lang="es-ES_tradnl" dirty="0" smtClean="0">
                <a:solidFill>
                  <a:srgbClr val="C00000"/>
                </a:solidFill>
                <a:latin typeface="Baskerville Old Face" pitchFamily="18" charset="0"/>
              </a:rPr>
              <a:t>Y tú me lo dices que estás tan hecha</a:t>
            </a:r>
            <a:br>
              <a:rPr lang="es-ES_tradnl" dirty="0" smtClean="0">
                <a:solidFill>
                  <a:srgbClr val="C00000"/>
                </a:solidFill>
                <a:latin typeface="Baskerville Old Face" pitchFamily="18" charset="0"/>
              </a:rPr>
            </a:br>
            <a:r>
              <a:rPr lang="es-ES_tradnl" dirty="0" smtClean="0">
                <a:solidFill>
                  <a:srgbClr val="C00000"/>
                </a:solidFill>
                <a:latin typeface="Baskerville Old Face" pitchFamily="18" charset="0"/>
              </a:rPr>
              <a:t>a esta deshabitada cerrazón de la carne</a:t>
            </a:r>
            <a:br>
              <a:rPr lang="es-ES_tradnl" dirty="0" smtClean="0">
                <a:solidFill>
                  <a:srgbClr val="C00000"/>
                </a:solidFill>
                <a:latin typeface="Baskerville Old Face" pitchFamily="18" charset="0"/>
              </a:rPr>
            </a:br>
            <a:r>
              <a:rPr lang="es-ES_tradnl" dirty="0" smtClean="0">
                <a:solidFill>
                  <a:srgbClr val="C00000"/>
                </a:solidFill>
                <a:latin typeface="Baskerville Old Face" pitchFamily="18" charset="0"/>
              </a:rPr>
              <a:t>que apenas si tu sombra se delata,</a:t>
            </a:r>
            <a:br>
              <a:rPr lang="es-ES_tradnl" dirty="0" smtClean="0">
                <a:solidFill>
                  <a:srgbClr val="C00000"/>
                </a:solidFill>
                <a:latin typeface="Baskerville Old Face" pitchFamily="18" charset="0"/>
              </a:rPr>
            </a:br>
            <a:r>
              <a:rPr lang="es-ES_tradnl" dirty="0" smtClean="0">
                <a:solidFill>
                  <a:srgbClr val="C00000"/>
                </a:solidFill>
                <a:latin typeface="Baskerville Old Face" pitchFamily="18" charset="0"/>
              </a:rPr>
              <a:t>que apenas sí eres cierta</a:t>
            </a:r>
            <a:br>
              <a:rPr lang="es-ES_tradnl" dirty="0" smtClean="0">
                <a:solidFill>
                  <a:srgbClr val="C00000"/>
                </a:solidFill>
                <a:latin typeface="Baskerville Old Face" pitchFamily="18" charset="0"/>
              </a:rPr>
            </a:br>
            <a:r>
              <a:rPr lang="es-ES_tradnl" dirty="0" smtClean="0">
                <a:solidFill>
                  <a:srgbClr val="C00000"/>
                </a:solidFill>
                <a:latin typeface="Baskerville Old Face" pitchFamily="18" charset="0"/>
              </a:rPr>
              <a:t>en esta oscuridad que la distancia pone</a:t>
            </a:r>
            <a:br>
              <a:rPr lang="es-ES_tradnl" dirty="0" smtClean="0">
                <a:solidFill>
                  <a:srgbClr val="C00000"/>
                </a:solidFill>
                <a:latin typeface="Baskerville Old Face" pitchFamily="18" charset="0"/>
              </a:rPr>
            </a:br>
            <a:r>
              <a:rPr lang="es-ES_tradnl" dirty="0" smtClean="0">
                <a:solidFill>
                  <a:srgbClr val="C00000"/>
                </a:solidFill>
                <a:latin typeface="Baskerville Old Face" pitchFamily="18" charset="0"/>
              </a:rPr>
              <a:t>entre tu cuerpo y el mío.</a:t>
            </a:r>
          </a:p>
        </p:txBody>
      </p:sp>
      <p:sp>
        <p:nvSpPr>
          <p:cNvPr id="9" name="8 Rectángulo"/>
          <p:cNvSpPr/>
          <p:nvPr/>
        </p:nvSpPr>
        <p:spPr>
          <a:xfrm>
            <a:off x="5072066" y="6215082"/>
            <a:ext cx="3007555" cy="369332"/>
          </a:xfrm>
          <a:prstGeom prst="rect">
            <a:avLst/>
          </a:prstGeom>
        </p:spPr>
        <p:txBody>
          <a:bodyPr wrap="none">
            <a:spAutoFit/>
          </a:bodyPr>
          <a:lstStyle/>
          <a:p>
            <a:r>
              <a:rPr lang="pt-BR" b="1" dirty="0" smtClean="0">
                <a:solidFill>
                  <a:schemeClr val="bg1"/>
                </a:solidFill>
                <a:latin typeface="Baskerville Old Face" pitchFamily="18" charset="0"/>
              </a:rPr>
              <a:t>José Manuel Caballero Bonald</a:t>
            </a:r>
            <a:endParaRPr lang="es-ES_tradnl" dirty="0">
              <a:solidFill>
                <a:schemeClr val="bg1"/>
              </a:solidFill>
              <a:latin typeface="Baskerville Old Face" pitchFamily="18" charset="0"/>
            </a:endParaRPr>
          </a:p>
        </p:txBody>
      </p:sp>
      <p:sp>
        <p:nvSpPr>
          <p:cNvPr id="10" name="8 Rectángulo"/>
          <p:cNvSpPr/>
          <p:nvPr/>
        </p:nvSpPr>
        <p:spPr>
          <a:xfrm>
            <a:off x="428596" y="6215082"/>
            <a:ext cx="1336071"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Pps</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mari </a:t>
            </a:r>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tere</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a:t>
            </a:r>
            <a:endParaRPr lang="es-ES_tradnl" sz="1200" dirty="0">
              <a:latin typeface="Andalus" pitchFamily="2" charset="-78"/>
              <a:cs typeface="Andalus" pitchFamily="2" charset="-78"/>
            </a:endParaRPr>
          </a:p>
        </p:txBody>
      </p:sp>
      <p:pic>
        <p:nvPicPr>
          <p:cNvPr id="11" name="Picture 3" descr="J:\HACER PPS\ANIMALES EN MOVIMIENTO\slide0013_image032.gif"/>
          <p:cNvPicPr>
            <a:picLocks noChangeAspect="1" noChangeArrowheads="1" noCrop="1"/>
          </p:cNvPicPr>
          <p:nvPr/>
        </p:nvPicPr>
        <p:blipFill>
          <a:blip r:embed="rId3" cstate="print"/>
          <a:srcRect/>
          <a:stretch>
            <a:fillRect/>
          </a:stretch>
        </p:blipFill>
        <p:spPr bwMode="auto">
          <a:xfrm>
            <a:off x="4000496" y="5274000"/>
            <a:ext cx="696419" cy="1584000"/>
          </a:xfrm>
          <a:prstGeom prst="rect">
            <a:avLst/>
          </a:prstGeom>
          <a:noFill/>
        </p:spPr>
      </p:pic>
    </p:spTree>
  </p:cSld>
  <p:clrMapOvr>
    <a:masterClrMapping/>
  </p:clrMapOvr>
  <p:transition spd="slow" advTm="36000">
    <p:spli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4818" name="Picture 2" descr="http://www.lacoctelera.com/myfiles/maria-j/Argentina-Turismo-Cataratas-Iguazu.jpg"/>
          <p:cNvPicPr>
            <a:picLocks noChangeAspect="1" noChangeArrowheads="1"/>
          </p:cNvPicPr>
          <p:nvPr/>
        </p:nvPicPr>
        <p:blipFill>
          <a:blip r:embed="rId3" cstate="print"/>
          <a:srcRect/>
          <a:stretch>
            <a:fillRect/>
          </a:stretch>
        </p:blipFill>
        <p:spPr bwMode="auto">
          <a:xfrm>
            <a:off x="0" y="0"/>
            <a:ext cx="9171841" cy="6876000"/>
          </a:xfrm>
          <a:prstGeom prst="rect">
            <a:avLst/>
          </a:prstGeom>
          <a:noFill/>
        </p:spPr>
      </p:pic>
      <p:sp>
        <p:nvSpPr>
          <p:cNvPr id="5" name="4 Rectángulo"/>
          <p:cNvSpPr/>
          <p:nvPr/>
        </p:nvSpPr>
        <p:spPr>
          <a:xfrm>
            <a:off x="1571604" y="357166"/>
            <a:ext cx="5955093" cy="3539430"/>
          </a:xfrm>
          <a:prstGeom prst="rect">
            <a:avLst/>
          </a:prstGeom>
          <a:noFill/>
        </p:spPr>
        <p:txBody>
          <a:bodyPr wrap="square" lIns="91440" tIns="45720" rIns="91440" bIns="45720">
            <a:spAutoFit/>
          </a:bodyPr>
          <a:lstStyle/>
          <a:p>
            <a:pPr algn="ctr"/>
            <a:r>
              <a:rPr lang="es-ES" sz="28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Diseño </a:t>
            </a:r>
          </a:p>
          <a:p>
            <a:pPr algn="ctr"/>
            <a:r>
              <a:rPr lang="es-ES" sz="2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María Teresa Espín </a:t>
            </a:r>
          </a:p>
          <a:p>
            <a:pPr algn="ctr"/>
            <a:r>
              <a:rPr lang="es-ES" sz="28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Imágenes </a:t>
            </a:r>
          </a:p>
          <a:p>
            <a:pPr algn="ctr"/>
            <a:r>
              <a:rPr lang="es-ES" sz="2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Internet </a:t>
            </a:r>
          </a:p>
          <a:p>
            <a:pPr algn="ctr"/>
            <a:r>
              <a:rPr lang="es-ES" sz="28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Música </a:t>
            </a:r>
          </a:p>
          <a:p>
            <a:pPr algn="ctr"/>
            <a:r>
              <a:rPr lang="es-ES" sz="2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Richard Clayderman </a:t>
            </a:r>
          </a:p>
          <a:p>
            <a:pPr algn="ctr"/>
            <a:r>
              <a:rPr lang="es-ES" sz="28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Lady in Red   </a:t>
            </a:r>
          </a:p>
          <a:p>
            <a:pPr algn="ctr"/>
            <a:r>
              <a:rPr lang="es-ES" sz="2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2013</a:t>
            </a:r>
            <a:endParaRPr lang="es-ES" sz="28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6" name="8 Rectángulo"/>
          <p:cNvSpPr/>
          <p:nvPr/>
        </p:nvSpPr>
        <p:spPr>
          <a:xfrm>
            <a:off x="4714876" y="6286520"/>
            <a:ext cx="1336071"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Pps</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mari </a:t>
            </a:r>
            <a:r>
              <a:rPr lang="es-ES" sz="1200" b="1" spc="150" dirty="0" err="1"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tere</a:t>
            </a:r>
            <a:r>
              <a:rPr lang="es-ES" sz="1200" b="1" spc="150" dirty="0" smtClean="0">
                <a:ln w="11430"/>
                <a:solidFill>
                  <a:srgbClr val="F8F8F8"/>
                </a:solidFill>
                <a:effectLst>
                  <a:outerShdw blurRad="25400" algn="tl" rotWithShape="0">
                    <a:srgbClr val="000000">
                      <a:alpha val="43000"/>
                    </a:srgbClr>
                  </a:outerShdw>
                </a:effectLst>
                <a:latin typeface="Andalus" pitchFamily="2" charset="-78"/>
                <a:cs typeface="Andalus" pitchFamily="2" charset="-78"/>
              </a:rPr>
              <a:t> </a:t>
            </a:r>
            <a:endParaRPr lang="es-ES_tradnl" sz="1200" dirty="0">
              <a:latin typeface="Andalus" pitchFamily="2" charset="-78"/>
              <a:cs typeface="Andalus" pitchFamily="2" charset="-78"/>
            </a:endParaRPr>
          </a:p>
        </p:txBody>
      </p:sp>
    </p:spTree>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p:cBhvr override="childStyle">
                                        <p:cTn id="6" dur="2000" fill="hold"/>
                                        <p:tgtEl>
                                          <p:spTgt spid="5">
                                            <p:txEl>
                                              <p:pRg st="0" end="0"/>
                                            </p:txEl>
                                          </p:spTgt>
                                        </p:tgtEl>
                                        <p:attrNameLst>
                                          <p:attrName>style.color</p:attrName>
                                        </p:attrNameLst>
                                      </p:cBhvr>
                                      <p:to>
                                        <a:schemeClr val="accent2"/>
                                      </p:to>
                                    </p:animClr>
                                    <p:animClr clrSpc="rgb">
                                      <p:cBhvr>
                                        <p:cTn id="7" dur="2000" fill="hold"/>
                                        <p:tgtEl>
                                          <p:spTgt spid="5">
                                            <p:txEl>
                                              <p:pRg st="0" end="0"/>
                                            </p:txEl>
                                          </p:spTgt>
                                        </p:tgtEl>
                                        <p:attrNameLst>
                                          <p:attrName>fillcolor</p:attrName>
                                        </p:attrNameLst>
                                      </p:cBhvr>
                                      <p:to>
                                        <a:schemeClr val="accent2"/>
                                      </p:to>
                                    </p:animClr>
                                    <p:set>
                                      <p:cBhvr>
                                        <p:cTn id="8" dur="2000" fill="hold"/>
                                        <p:tgtEl>
                                          <p:spTgt spid="5">
                                            <p:txEl>
                                              <p:pRg st="0" end="0"/>
                                            </p:txEl>
                                          </p:spTgt>
                                        </p:tgtEl>
                                        <p:attrNameLst>
                                          <p:attrName>fill.type</p:attrName>
                                        </p:attrNameLst>
                                      </p:cBhvr>
                                      <p:to>
                                        <p:strVal val="solid"/>
                                      </p:to>
                                    </p:set>
                                    <p:set>
                                      <p:cBhvr>
                                        <p:cTn id="9" dur="2000" fill="hold"/>
                                        <p:tgtEl>
                                          <p:spTgt spid="5">
                                            <p:txEl>
                                              <p:pRg st="0" end="0"/>
                                            </p:txEl>
                                          </p:spTgt>
                                        </p:tgtEl>
                                        <p:attrNameLst>
                                          <p:attrName>fill.on</p:attrName>
                                        </p:attrNameLst>
                                      </p:cBhvr>
                                      <p:to>
                                        <p:strVal val="true"/>
                                      </p:to>
                                    </p:set>
                                  </p:childTnLst>
                                </p:cTn>
                              </p:par>
                              <p:par>
                                <p:cTn id="10" presetID="19" presetClass="emph" presetSubtype="0" fill="hold" nodeType="withEffect">
                                  <p:stCondLst>
                                    <p:cond delay="0"/>
                                  </p:stCondLst>
                                  <p:childTnLst>
                                    <p:animClr clrSpc="rgb">
                                      <p:cBhvr override="childStyle">
                                        <p:cTn id="11" dur="2000" fill="hold"/>
                                        <p:tgtEl>
                                          <p:spTgt spid="5">
                                            <p:txEl>
                                              <p:pRg st="1" end="1"/>
                                            </p:txEl>
                                          </p:spTgt>
                                        </p:tgtEl>
                                        <p:attrNameLst>
                                          <p:attrName>style.color</p:attrName>
                                        </p:attrNameLst>
                                      </p:cBhvr>
                                      <p:to>
                                        <a:schemeClr val="accent2"/>
                                      </p:to>
                                    </p:animClr>
                                    <p:animClr clrSpc="rgb">
                                      <p:cBhvr>
                                        <p:cTn id="12" dur="2000" fill="hold"/>
                                        <p:tgtEl>
                                          <p:spTgt spid="5">
                                            <p:txEl>
                                              <p:pRg st="1" end="1"/>
                                            </p:txEl>
                                          </p:spTgt>
                                        </p:tgtEl>
                                        <p:attrNameLst>
                                          <p:attrName>fillcolor</p:attrName>
                                        </p:attrNameLst>
                                      </p:cBhvr>
                                      <p:to>
                                        <a:schemeClr val="accent2"/>
                                      </p:to>
                                    </p:animClr>
                                    <p:set>
                                      <p:cBhvr>
                                        <p:cTn id="13" dur="2000" fill="hold"/>
                                        <p:tgtEl>
                                          <p:spTgt spid="5">
                                            <p:txEl>
                                              <p:pRg st="1" end="1"/>
                                            </p:txEl>
                                          </p:spTgt>
                                        </p:tgtEl>
                                        <p:attrNameLst>
                                          <p:attrName>fill.type</p:attrName>
                                        </p:attrNameLst>
                                      </p:cBhvr>
                                      <p:to>
                                        <p:strVal val="solid"/>
                                      </p:to>
                                    </p:set>
                                    <p:set>
                                      <p:cBhvr>
                                        <p:cTn id="14" dur="2000" fill="hold"/>
                                        <p:tgtEl>
                                          <p:spTgt spid="5">
                                            <p:txEl>
                                              <p:pRg st="1" end="1"/>
                                            </p:txEl>
                                          </p:spTgt>
                                        </p:tgtEl>
                                        <p:attrNameLst>
                                          <p:attrName>fill.on</p:attrName>
                                        </p:attrNameLst>
                                      </p:cBhvr>
                                      <p:to>
                                        <p:strVal val="true"/>
                                      </p:to>
                                    </p:set>
                                  </p:childTnLst>
                                </p:cTn>
                              </p:par>
                              <p:par>
                                <p:cTn id="15" presetID="19" presetClass="emph" presetSubtype="0" fill="hold" nodeType="withEffect">
                                  <p:stCondLst>
                                    <p:cond delay="0"/>
                                  </p:stCondLst>
                                  <p:childTnLst>
                                    <p:animClr clrSpc="rgb">
                                      <p:cBhvr override="childStyle">
                                        <p:cTn id="16" dur="2000" fill="hold"/>
                                        <p:tgtEl>
                                          <p:spTgt spid="5">
                                            <p:txEl>
                                              <p:pRg st="2" end="2"/>
                                            </p:txEl>
                                          </p:spTgt>
                                        </p:tgtEl>
                                        <p:attrNameLst>
                                          <p:attrName>style.color</p:attrName>
                                        </p:attrNameLst>
                                      </p:cBhvr>
                                      <p:to>
                                        <a:schemeClr val="accent2"/>
                                      </p:to>
                                    </p:animClr>
                                    <p:animClr clrSpc="rgb">
                                      <p:cBhvr>
                                        <p:cTn id="17" dur="2000" fill="hold"/>
                                        <p:tgtEl>
                                          <p:spTgt spid="5">
                                            <p:txEl>
                                              <p:pRg st="2" end="2"/>
                                            </p:txEl>
                                          </p:spTgt>
                                        </p:tgtEl>
                                        <p:attrNameLst>
                                          <p:attrName>fillcolor</p:attrName>
                                        </p:attrNameLst>
                                      </p:cBhvr>
                                      <p:to>
                                        <a:schemeClr val="accent2"/>
                                      </p:to>
                                    </p:animClr>
                                    <p:set>
                                      <p:cBhvr>
                                        <p:cTn id="18" dur="2000" fill="hold"/>
                                        <p:tgtEl>
                                          <p:spTgt spid="5">
                                            <p:txEl>
                                              <p:pRg st="2" end="2"/>
                                            </p:txEl>
                                          </p:spTgt>
                                        </p:tgtEl>
                                        <p:attrNameLst>
                                          <p:attrName>fill.type</p:attrName>
                                        </p:attrNameLst>
                                      </p:cBhvr>
                                      <p:to>
                                        <p:strVal val="solid"/>
                                      </p:to>
                                    </p:set>
                                    <p:set>
                                      <p:cBhvr>
                                        <p:cTn id="19" dur="2000" fill="hold"/>
                                        <p:tgtEl>
                                          <p:spTgt spid="5">
                                            <p:txEl>
                                              <p:pRg st="2" end="2"/>
                                            </p:txEl>
                                          </p:spTgt>
                                        </p:tgtEl>
                                        <p:attrNameLst>
                                          <p:attrName>fill.on</p:attrName>
                                        </p:attrNameLst>
                                      </p:cBhvr>
                                      <p:to>
                                        <p:strVal val="true"/>
                                      </p:to>
                                    </p:set>
                                  </p:childTnLst>
                                </p:cTn>
                              </p:par>
                              <p:par>
                                <p:cTn id="20" presetID="19" presetClass="emph" presetSubtype="0" fill="hold" nodeType="withEffect">
                                  <p:stCondLst>
                                    <p:cond delay="0"/>
                                  </p:stCondLst>
                                  <p:childTnLst>
                                    <p:animClr clrSpc="rgb">
                                      <p:cBhvr override="childStyle">
                                        <p:cTn id="21" dur="2000" fill="hold"/>
                                        <p:tgtEl>
                                          <p:spTgt spid="5">
                                            <p:txEl>
                                              <p:pRg st="3" end="3"/>
                                            </p:txEl>
                                          </p:spTgt>
                                        </p:tgtEl>
                                        <p:attrNameLst>
                                          <p:attrName>style.color</p:attrName>
                                        </p:attrNameLst>
                                      </p:cBhvr>
                                      <p:to>
                                        <a:schemeClr val="accent2"/>
                                      </p:to>
                                    </p:animClr>
                                    <p:animClr clrSpc="rgb">
                                      <p:cBhvr>
                                        <p:cTn id="22" dur="2000" fill="hold"/>
                                        <p:tgtEl>
                                          <p:spTgt spid="5">
                                            <p:txEl>
                                              <p:pRg st="3" end="3"/>
                                            </p:txEl>
                                          </p:spTgt>
                                        </p:tgtEl>
                                        <p:attrNameLst>
                                          <p:attrName>fillcolor</p:attrName>
                                        </p:attrNameLst>
                                      </p:cBhvr>
                                      <p:to>
                                        <a:schemeClr val="accent2"/>
                                      </p:to>
                                    </p:animClr>
                                    <p:set>
                                      <p:cBhvr>
                                        <p:cTn id="23" dur="2000" fill="hold"/>
                                        <p:tgtEl>
                                          <p:spTgt spid="5">
                                            <p:txEl>
                                              <p:pRg st="3" end="3"/>
                                            </p:txEl>
                                          </p:spTgt>
                                        </p:tgtEl>
                                        <p:attrNameLst>
                                          <p:attrName>fill.type</p:attrName>
                                        </p:attrNameLst>
                                      </p:cBhvr>
                                      <p:to>
                                        <p:strVal val="solid"/>
                                      </p:to>
                                    </p:set>
                                    <p:set>
                                      <p:cBhvr>
                                        <p:cTn id="24" dur="2000" fill="hold"/>
                                        <p:tgtEl>
                                          <p:spTgt spid="5">
                                            <p:txEl>
                                              <p:pRg st="3" end="3"/>
                                            </p:txEl>
                                          </p:spTgt>
                                        </p:tgtEl>
                                        <p:attrNameLst>
                                          <p:attrName>fill.on</p:attrName>
                                        </p:attrNameLst>
                                      </p:cBhvr>
                                      <p:to>
                                        <p:strVal val="true"/>
                                      </p:to>
                                    </p:set>
                                  </p:childTnLst>
                                </p:cTn>
                              </p:par>
                              <p:par>
                                <p:cTn id="25" presetID="19" presetClass="emph" presetSubtype="0" fill="hold" nodeType="withEffect">
                                  <p:stCondLst>
                                    <p:cond delay="0"/>
                                  </p:stCondLst>
                                  <p:childTnLst>
                                    <p:animClr clrSpc="rgb">
                                      <p:cBhvr override="childStyle">
                                        <p:cTn id="26" dur="2000" fill="hold"/>
                                        <p:tgtEl>
                                          <p:spTgt spid="5">
                                            <p:txEl>
                                              <p:pRg st="4" end="4"/>
                                            </p:txEl>
                                          </p:spTgt>
                                        </p:tgtEl>
                                        <p:attrNameLst>
                                          <p:attrName>style.color</p:attrName>
                                        </p:attrNameLst>
                                      </p:cBhvr>
                                      <p:to>
                                        <a:schemeClr val="accent2"/>
                                      </p:to>
                                    </p:animClr>
                                    <p:animClr clrSpc="rgb">
                                      <p:cBhvr>
                                        <p:cTn id="27" dur="2000" fill="hold"/>
                                        <p:tgtEl>
                                          <p:spTgt spid="5">
                                            <p:txEl>
                                              <p:pRg st="4" end="4"/>
                                            </p:txEl>
                                          </p:spTgt>
                                        </p:tgtEl>
                                        <p:attrNameLst>
                                          <p:attrName>fillcolor</p:attrName>
                                        </p:attrNameLst>
                                      </p:cBhvr>
                                      <p:to>
                                        <a:schemeClr val="accent2"/>
                                      </p:to>
                                    </p:animClr>
                                    <p:set>
                                      <p:cBhvr>
                                        <p:cTn id="28" dur="2000" fill="hold"/>
                                        <p:tgtEl>
                                          <p:spTgt spid="5">
                                            <p:txEl>
                                              <p:pRg st="4" end="4"/>
                                            </p:txEl>
                                          </p:spTgt>
                                        </p:tgtEl>
                                        <p:attrNameLst>
                                          <p:attrName>fill.type</p:attrName>
                                        </p:attrNameLst>
                                      </p:cBhvr>
                                      <p:to>
                                        <p:strVal val="solid"/>
                                      </p:to>
                                    </p:set>
                                    <p:set>
                                      <p:cBhvr>
                                        <p:cTn id="29" dur="2000" fill="hold"/>
                                        <p:tgtEl>
                                          <p:spTgt spid="5">
                                            <p:txEl>
                                              <p:pRg st="4" end="4"/>
                                            </p:txEl>
                                          </p:spTgt>
                                        </p:tgtEl>
                                        <p:attrNameLst>
                                          <p:attrName>fill.on</p:attrName>
                                        </p:attrNameLst>
                                      </p:cBhvr>
                                      <p:to>
                                        <p:strVal val="true"/>
                                      </p:to>
                                    </p:set>
                                  </p:childTnLst>
                                </p:cTn>
                              </p:par>
                              <p:par>
                                <p:cTn id="30" presetID="19" presetClass="emph" presetSubtype="0" fill="hold" nodeType="withEffect">
                                  <p:stCondLst>
                                    <p:cond delay="0"/>
                                  </p:stCondLst>
                                  <p:childTnLst>
                                    <p:animClr clrSpc="rgb">
                                      <p:cBhvr override="childStyle">
                                        <p:cTn id="31" dur="2000" fill="hold"/>
                                        <p:tgtEl>
                                          <p:spTgt spid="5">
                                            <p:txEl>
                                              <p:pRg st="5" end="5"/>
                                            </p:txEl>
                                          </p:spTgt>
                                        </p:tgtEl>
                                        <p:attrNameLst>
                                          <p:attrName>style.color</p:attrName>
                                        </p:attrNameLst>
                                      </p:cBhvr>
                                      <p:to>
                                        <a:schemeClr val="accent2"/>
                                      </p:to>
                                    </p:animClr>
                                    <p:animClr clrSpc="rgb">
                                      <p:cBhvr>
                                        <p:cTn id="32" dur="2000" fill="hold"/>
                                        <p:tgtEl>
                                          <p:spTgt spid="5">
                                            <p:txEl>
                                              <p:pRg st="5" end="5"/>
                                            </p:txEl>
                                          </p:spTgt>
                                        </p:tgtEl>
                                        <p:attrNameLst>
                                          <p:attrName>fillcolor</p:attrName>
                                        </p:attrNameLst>
                                      </p:cBhvr>
                                      <p:to>
                                        <a:schemeClr val="accent2"/>
                                      </p:to>
                                    </p:animClr>
                                    <p:set>
                                      <p:cBhvr>
                                        <p:cTn id="33" dur="2000" fill="hold"/>
                                        <p:tgtEl>
                                          <p:spTgt spid="5">
                                            <p:txEl>
                                              <p:pRg st="5" end="5"/>
                                            </p:txEl>
                                          </p:spTgt>
                                        </p:tgtEl>
                                        <p:attrNameLst>
                                          <p:attrName>fill.type</p:attrName>
                                        </p:attrNameLst>
                                      </p:cBhvr>
                                      <p:to>
                                        <p:strVal val="solid"/>
                                      </p:to>
                                    </p:set>
                                    <p:set>
                                      <p:cBhvr>
                                        <p:cTn id="34" dur="2000" fill="hold"/>
                                        <p:tgtEl>
                                          <p:spTgt spid="5">
                                            <p:txEl>
                                              <p:pRg st="5" end="5"/>
                                            </p:txEl>
                                          </p:spTgt>
                                        </p:tgtEl>
                                        <p:attrNameLst>
                                          <p:attrName>fill.on</p:attrName>
                                        </p:attrNameLst>
                                      </p:cBhvr>
                                      <p:to>
                                        <p:strVal val="true"/>
                                      </p:to>
                                    </p:set>
                                  </p:childTnLst>
                                </p:cTn>
                              </p:par>
                              <p:par>
                                <p:cTn id="35" presetID="19" presetClass="emph" presetSubtype="0" fill="hold" nodeType="withEffect">
                                  <p:stCondLst>
                                    <p:cond delay="0"/>
                                  </p:stCondLst>
                                  <p:childTnLst>
                                    <p:animClr clrSpc="rgb">
                                      <p:cBhvr override="childStyle">
                                        <p:cTn id="36" dur="2000" fill="hold"/>
                                        <p:tgtEl>
                                          <p:spTgt spid="5">
                                            <p:txEl>
                                              <p:pRg st="6" end="6"/>
                                            </p:txEl>
                                          </p:spTgt>
                                        </p:tgtEl>
                                        <p:attrNameLst>
                                          <p:attrName>style.color</p:attrName>
                                        </p:attrNameLst>
                                      </p:cBhvr>
                                      <p:to>
                                        <a:schemeClr val="accent2"/>
                                      </p:to>
                                    </p:animClr>
                                    <p:animClr clrSpc="rgb">
                                      <p:cBhvr>
                                        <p:cTn id="37" dur="2000" fill="hold"/>
                                        <p:tgtEl>
                                          <p:spTgt spid="5">
                                            <p:txEl>
                                              <p:pRg st="6" end="6"/>
                                            </p:txEl>
                                          </p:spTgt>
                                        </p:tgtEl>
                                        <p:attrNameLst>
                                          <p:attrName>fillcolor</p:attrName>
                                        </p:attrNameLst>
                                      </p:cBhvr>
                                      <p:to>
                                        <a:schemeClr val="accent2"/>
                                      </p:to>
                                    </p:animClr>
                                    <p:set>
                                      <p:cBhvr>
                                        <p:cTn id="38" dur="2000" fill="hold"/>
                                        <p:tgtEl>
                                          <p:spTgt spid="5">
                                            <p:txEl>
                                              <p:pRg st="6" end="6"/>
                                            </p:txEl>
                                          </p:spTgt>
                                        </p:tgtEl>
                                        <p:attrNameLst>
                                          <p:attrName>fill.type</p:attrName>
                                        </p:attrNameLst>
                                      </p:cBhvr>
                                      <p:to>
                                        <p:strVal val="solid"/>
                                      </p:to>
                                    </p:set>
                                    <p:set>
                                      <p:cBhvr>
                                        <p:cTn id="39" dur="2000" fill="hold"/>
                                        <p:tgtEl>
                                          <p:spTgt spid="5">
                                            <p:txEl>
                                              <p:pRg st="6" end="6"/>
                                            </p:txEl>
                                          </p:spTgt>
                                        </p:tgtEl>
                                        <p:attrNameLst>
                                          <p:attrName>fill.on</p:attrName>
                                        </p:attrNameLst>
                                      </p:cBhvr>
                                      <p:to>
                                        <p:strVal val="true"/>
                                      </p:to>
                                    </p:set>
                                  </p:childTnLst>
                                </p:cTn>
                              </p:par>
                              <p:par>
                                <p:cTn id="40" presetID="19" presetClass="emph" presetSubtype="0" fill="hold" nodeType="withEffect">
                                  <p:stCondLst>
                                    <p:cond delay="0"/>
                                  </p:stCondLst>
                                  <p:childTnLst>
                                    <p:animClr clrSpc="rgb">
                                      <p:cBhvr override="childStyle">
                                        <p:cTn id="41" dur="2000" fill="hold"/>
                                        <p:tgtEl>
                                          <p:spTgt spid="5">
                                            <p:txEl>
                                              <p:pRg st="7" end="7"/>
                                            </p:txEl>
                                          </p:spTgt>
                                        </p:tgtEl>
                                        <p:attrNameLst>
                                          <p:attrName>style.color</p:attrName>
                                        </p:attrNameLst>
                                      </p:cBhvr>
                                      <p:to>
                                        <a:schemeClr val="accent2"/>
                                      </p:to>
                                    </p:animClr>
                                    <p:animClr clrSpc="rgb">
                                      <p:cBhvr>
                                        <p:cTn id="42" dur="2000" fill="hold"/>
                                        <p:tgtEl>
                                          <p:spTgt spid="5">
                                            <p:txEl>
                                              <p:pRg st="7" end="7"/>
                                            </p:txEl>
                                          </p:spTgt>
                                        </p:tgtEl>
                                        <p:attrNameLst>
                                          <p:attrName>fillcolor</p:attrName>
                                        </p:attrNameLst>
                                      </p:cBhvr>
                                      <p:to>
                                        <a:schemeClr val="accent2"/>
                                      </p:to>
                                    </p:animClr>
                                    <p:set>
                                      <p:cBhvr>
                                        <p:cTn id="43" dur="2000" fill="hold"/>
                                        <p:tgtEl>
                                          <p:spTgt spid="5">
                                            <p:txEl>
                                              <p:pRg st="7" end="7"/>
                                            </p:txEl>
                                          </p:spTgt>
                                        </p:tgtEl>
                                        <p:attrNameLst>
                                          <p:attrName>fill.type</p:attrName>
                                        </p:attrNameLst>
                                      </p:cBhvr>
                                      <p:to>
                                        <p:strVal val="solid"/>
                                      </p:to>
                                    </p:set>
                                    <p:set>
                                      <p:cBhvr>
                                        <p:cTn id="44" dur="2000" fill="hold"/>
                                        <p:tgtEl>
                                          <p:spTgt spid="5">
                                            <p:txEl>
                                              <p:pRg st="7" end="7"/>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2E49D5"/>
                          </a:solidFill>
                          <a:effectLst/>
                          <a:latin typeface="Arial" charset="0"/>
                          <a:hlinkClick r:id="rId18"/>
                        </a:rPr>
                        <a:t>Dedicatorias</a:t>
                      </a:r>
                      <a:endParaRPr kumimoji="0" lang="es-ES_tradnl" sz="900" b="1" i="0" u="none" strike="noStrike" cap="none" normalizeH="0" baseline="0" dirty="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7000"/>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586</TotalTime>
  <Words>278</Words>
  <Application>Microsoft Office PowerPoint</Application>
  <PresentationFormat>Presentación en pantalla (4:3)</PresentationFormat>
  <Paragraphs>83</Paragraphs>
  <Slides>21</Slides>
  <Notes>4</Notes>
  <HiddenSlides>0</HiddenSlides>
  <MMClips>0</MMClips>
  <ScaleCrop>false</ScaleCrop>
  <HeadingPairs>
    <vt:vector size="4" baseType="variant">
      <vt:variant>
        <vt:lpstr>Tema</vt:lpstr>
      </vt:variant>
      <vt:variant>
        <vt:i4>2</vt:i4>
      </vt:variant>
      <vt:variant>
        <vt:lpstr>Títulos de diapositiva</vt:lpstr>
      </vt:variant>
      <vt:variant>
        <vt:i4>21</vt:i4>
      </vt:variant>
    </vt:vector>
  </HeadingPairs>
  <TitlesOfParts>
    <vt:vector size="2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289</cp:revision>
  <dcterms:created xsi:type="dcterms:W3CDTF">2012-07-29T08:53:37Z</dcterms:created>
  <dcterms:modified xsi:type="dcterms:W3CDTF">2013-06-20T16:23:29Z</dcterms:modified>
</cp:coreProperties>
</file>