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48" r:id="rId1"/>
    <p:sldMasterId id="2147483649" r:id="rId2"/>
    <p:sldMasterId id="2147483673" r:id="rId3"/>
  </p:sldMasterIdLst>
  <p:notesMasterIdLst>
    <p:notesMasterId r:id="rId24"/>
  </p:notesMasterIdLst>
  <p:sldIdLst>
    <p:sldId id="27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6" r:id="rId20"/>
    <p:sldId id="277" r:id="rId21"/>
    <p:sldId id="272" r:id="rId22"/>
    <p:sldId id="278" r:id="rId23"/>
  </p:sldIdLst>
  <p:sldSz cx="9144000" cy="6858000" type="screen4x3"/>
  <p:notesSz cx="6858000" cy="9144000"/>
  <p:embeddedFontLst>
    <p:embeddedFont>
      <p:font typeface="Calibri" pitchFamily="34" charset="0"/>
      <p:regular r:id="rId25"/>
      <p:bold r:id="rId26"/>
      <p:italic r:id="rId27"/>
      <p:boldItalic r:id="rId28"/>
    </p:embeddedFont>
    <p:embeddedFont>
      <p:font typeface="Microsoft YaHei" pitchFamily="34" charset="-122"/>
      <p:regular r:id="rId29"/>
      <p:bold r:id="rId30"/>
    </p:embeddedFont>
    <p:embeddedFont>
      <p:font typeface="Arial Unicode MS" pitchFamily="34" charset="-128"/>
      <p:regular r:id="rId31"/>
    </p:embeddedFont>
    <p:embeddedFont>
      <p:font typeface="Andalus" pitchFamily="2" charset="-78"/>
      <p:regular r:id="rId32"/>
    </p:embeddedFont>
    <p:embeddedFont>
      <p:font typeface="Harlow Solid Italic" pitchFamily="82" charset="0"/>
      <p:italic r:id="rId33"/>
    </p:embeddedFont>
    <p:embeddedFont>
      <p:font typeface="Arial Black" pitchFamily="34" charset="0"/>
      <p:bold r:id="rId34"/>
    </p:embeddedFont>
    <p:embeddedFont>
      <p:font typeface="Berlin Sans FB Demi" pitchFamily="34" charset="0"/>
      <p:bold r:id="rId35"/>
    </p:embeddedFont>
  </p:embeddedFontLst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LJWtQx/xb1L32KstE0Xkrg==" hashData="0npZiN9RAJLBPFUqJES5xcVQol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3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2.fntdata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font" Target="fonts/font10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font" Target="fonts/font4.fntdata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fld id="{CD63723E-535A-49A4-ADAB-AC7B8E2F4F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89C56EC-6488-467D-8CC7-EB0B197764CE}" type="slidenum">
              <a:rPr lang="es-ES"/>
              <a:pPr/>
              <a:t>2</a:t>
            </a:fld>
            <a:endParaRPr lang="es-ES"/>
          </a:p>
        </p:txBody>
      </p:sp>
      <p:sp>
        <p:nvSpPr>
          <p:cNvPr id="2457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0"/>
            <a:ext cx="1588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458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0" y="0"/>
            <a:ext cx="1588" cy="1588"/>
          </a:xfrm>
          <a:noFill/>
          <a:ln/>
        </p:spPr>
        <p:txBody>
          <a:bodyPr wrap="none" anchor="ctr"/>
          <a:lstStyle/>
          <a:p>
            <a:pPr eaLnBrk="1">
              <a:spcBef>
                <a:spcPct val="0"/>
              </a:spcBef>
            </a:pPr>
            <a:endParaRPr lang="es-ES" sz="2000" smtClean="0">
              <a:latin typeface="Arial" charset="0"/>
              <a:ea typeface="Microsoft YaHei" charset="-122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defRPr/>
            </a:pPr>
            <a:fld id="{2A8B2FE4-DC0E-4724-91FB-0CC360C6167B}" type="slidenum">
              <a:rPr lang="es-ES">
                <a:solidFill>
                  <a:srgbClr val="000000"/>
                </a:solidFill>
                <a:latin typeface="+mn-lt" charset="0"/>
              </a:rPr>
              <a:pPr hangingPunct="1">
                <a:lnSpc>
                  <a:spcPct val="100000"/>
                </a:lnSpc>
                <a:defRPr/>
              </a:pPr>
              <a:t>2</a:t>
            </a:fld>
            <a:endParaRPr lang="es-ES">
              <a:solidFill>
                <a:srgbClr val="000000"/>
              </a:solidFill>
              <a:latin typeface="+mn-lt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3222269-4BA2-4286-99B0-61B327D198FE}" type="slidenum">
              <a:rPr lang="es-ES"/>
              <a:pPr/>
              <a:t>3</a:t>
            </a:fld>
            <a:endParaRPr lang="es-ES"/>
          </a:p>
        </p:txBody>
      </p:sp>
      <p:sp>
        <p:nvSpPr>
          <p:cNvPr id="2560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48FDF1C-09F0-4668-8444-265452BB5C0E}" type="slidenum">
              <a:rPr lang="es-ES"/>
              <a:pPr/>
              <a:t>4</a:t>
            </a:fld>
            <a:endParaRPr lang="es-ES"/>
          </a:p>
        </p:txBody>
      </p:sp>
      <p:sp>
        <p:nvSpPr>
          <p:cNvPr id="2662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0"/>
            <a:ext cx="1588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662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0" y="0"/>
            <a:ext cx="1588" cy="1588"/>
          </a:xfrm>
          <a:noFill/>
          <a:ln/>
        </p:spPr>
        <p:txBody>
          <a:bodyPr wrap="none" anchor="ctr"/>
          <a:lstStyle/>
          <a:p>
            <a:pPr eaLnBrk="1">
              <a:spcBef>
                <a:spcPct val="0"/>
              </a:spcBef>
            </a:pPr>
            <a:endParaRPr lang="es-ES" sz="2000" smtClean="0">
              <a:latin typeface="Arial" charset="0"/>
              <a:ea typeface="Microsoft YaHei" charset="-122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defRPr/>
            </a:pPr>
            <a:fld id="{FA34FEDD-3BAB-489F-9FAA-765904C9487C}" type="slidenum">
              <a:rPr lang="es-ES">
                <a:solidFill>
                  <a:srgbClr val="000000"/>
                </a:solidFill>
                <a:latin typeface="+mn-lt" charset="0"/>
              </a:rPr>
              <a:pPr hangingPunct="1">
                <a:lnSpc>
                  <a:spcPct val="100000"/>
                </a:lnSpc>
                <a:defRPr/>
              </a:pPr>
              <a:t>4</a:t>
            </a:fld>
            <a:endParaRPr lang="es-ES">
              <a:solidFill>
                <a:srgbClr val="000000"/>
              </a:solidFill>
              <a:latin typeface="+mn-lt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2A3BFC3-E745-4C44-8475-5FC3D08EE65A}" type="slidenum">
              <a:rPr lang="es-ES"/>
              <a:pPr/>
              <a:t>5</a:t>
            </a:fld>
            <a:endParaRPr lang="es-ES"/>
          </a:p>
        </p:txBody>
      </p:sp>
      <p:sp>
        <p:nvSpPr>
          <p:cNvPr id="2765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765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95C4368-90E7-40F9-ADD5-1627F1E7CD07}" type="slidenum">
              <a:rPr lang="es-ES"/>
              <a:pPr/>
              <a:t>6</a:t>
            </a:fld>
            <a:endParaRPr lang="es-ES"/>
          </a:p>
        </p:txBody>
      </p:sp>
      <p:sp>
        <p:nvSpPr>
          <p:cNvPr id="2867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0"/>
            <a:ext cx="1588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0" y="0"/>
            <a:ext cx="1588" cy="1588"/>
          </a:xfrm>
          <a:noFill/>
          <a:ln/>
        </p:spPr>
        <p:txBody>
          <a:bodyPr wrap="none" anchor="ctr"/>
          <a:lstStyle/>
          <a:p>
            <a:pPr eaLnBrk="1">
              <a:spcBef>
                <a:spcPct val="0"/>
              </a:spcBef>
            </a:pPr>
            <a:endParaRPr lang="es-ES" sz="2000" smtClean="0">
              <a:latin typeface="Arial" charset="0"/>
              <a:ea typeface="Microsoft YaHei" charset="-122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defRPr/>
            </a:pPr>
            <a:fld id="{D4C0689D-EF56-4E82-BD29-F93DB1D27BF2}" type="slidenum">
              <a:rPr lang="es-ES">
                <a:solidFill>
                  <a:srgbClr val="000000"/>
                </a:solidFill>
                <a:latin typeface="+mn-lt" charset="0"/>
              </a:rPr>
              <a:pPr hangingPunct="1">
                <a:lnSpc>
                  <a:spcPct val="100000"/>
                </a:lnSpc>
                <a:defRPr/>
              </a:pPr>
              <a:t>6</a:t>
            </a:fld>
            <a:endParaRPr lang="es-ES">
              <a:solidFill>
                <a:srgbClr val="000000"/>
              </a:solidFill>
              <a:latin typeface="+mn-lt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3F4EEF7-3AAA-438F-AD39-40E407EEA8DD}" type="slidenum">
              <a:rPr lang="es-ES"/>
              <a:pPr/>
              <a:t>7</a:t>
            </a:fld>
            <a:endParaRPr lang="es-ES"/>
          </a:p>
        </p:txBody>
      </p:sp>
      <p:sp>
        <p:nvSpPr>
          <p:cNvPr id="2969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970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3D9CB3B-DA57-45A5-8B73-9B5BB62E5CC6}" type="slidenum">
              <a:rPr lang="es-ES"/>
              <a:pPr/>
              <a:t>8</a:t>
            </a:fld>
            <a:endParaRPr lang="es-ES"/>
          </a:p>
        </p:txBody>
      </p:sp>
      <p:sp>
        <p:nvSpPr>
          <p:cNvPr id="3072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0"/>
            <a:ext cx="1588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0" y="0"/>
            <a:ext cx="1588" cy="1588"/>
          </a:xfrm>
          <a:noFill/>
          <a:ln/>
        </p:spPr>
        <p:txBody>
          <a:bodyPr wrap="none" anchor="ctr"/>
          <a:lstStyle/>
          <a:p>
            <a:pPr eaLnBrk="1">
              <a:spcBef>
                <a:spcPct val="0"/>
              </a:spcBef>
            </a:pPr>
            <a:endParaRPr lang="es-ES" sz="2000" smtClean="0">
              <a:latin typeface="Arial" charset="0"/>
              <a:ea typeface="Microsoft YaHei" charset="-122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defRPr/>
            </a:pPr>
            <a:fld id="{977CA633-8CCE-47A1-B91F-686D43BCE0D3}" type="slidenum">
              <a:rPr lang="es-ES">
                <a:solidFill>
                  <a:srgbClr val="000000"/>
                </a:solidFill>
                <a:latin typeface="+mn-lt" charset="0"/>
              </a:rPr>
              <a:pPr hangingPunct="1">
                <a:lnSpc>
                  <a:spcPct val="100000"/>
                </a:lnSpc>
                <a:defRPr/>
              </a:pPr>
              <a:t>8</a:t>
            </a:fld>
            <a:endParaRPr lang="es-ES">
              <a:solidFill>
                <a:srgbClr val="000000"/>
              </a:solidFill>
              <a:latin typeface="+mn-lt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8E76829-A7C3-4ACD-9E8C-6E606E0AFA17}" type="slidenum">
              <a:rPr lang="es-ES"/>
              <a:pPr/>
              <a:t>9</a:t>
            </a:fld>
            <a:endParaRPr lang="es-ES"/>
          </a:p>
        </p:txBody>
      </p:sp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17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911D334-9885-4DFA-910E-F00015269909}" type="slidenum">
              <a:rPr lang="es-ES"/>
              <a:pPr/>
              <a:t>10</a:t>
            </a:fld>
            <a:endParaRPr lang="es-ES"/>
          </a:p>
        </p:txBody>
      </p:sp>
      <p:sp>
        <p:nvSpPr>
          <p:cNvPr id="3277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277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7EBFDB1-12FD-4364-8688-F7D1F80D50A6}" type="slidenum">
              <a:rPr lang="es-ES"/>
              <a:pPr/>
              <a:t>11</a:t>
            </a:fld>
            <a:endParaRPr lang="es-ES"/>
          </a:p>
        </p:txBody>
      </p:sp>
      <p:sp>
        <p:nvSpPr>
          <p:cNvPr id="3379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379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0E0D863-3164-479D-8417-A586FCEE327B}" type="slidenum">
              <a:rPr lang="es-ES"/>
              <a:pPr/>
              <a:t>12</a:t>
            </a:fld>
            <a:endParaRPr lang="es-ES"/>
          </a:p>
        </p:txBody>
      </p:sp>
      <p:sp>
        <p:nvSpPr>
          <p:cNvPr id="3481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482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F17B6CD-A21A-4534-8094-B93946C1D727}" type="slidenum">
              <a:rPr lang="es-ES"/>
              <a:pPr/>
              <a:t>13</a:t>
            </a:fld>
            <a:endParaRPr lang="es-ES"/>
          </a:p>
        </p:txBody>
      </p:sp>
      <p:sp>
        <p:nvSpPr>
          <p:cNvPr id="3584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584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C0E87C6-B3E6-49CA-89D4-C9F2E6C87007}" type="slidenum">
              <a:rPr lang="es-ES"/>
              <a:pPr/>
              <a:t>14</a:t>
            </a:fld>
            <a:endParaRPr lang="es-ES"/>
          </a:p>
        </p:txBody>
      </p:sp>
      <p:sp>
        <p:nvSpPr>
          <p:cNvPr id="3686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686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E16D1E3-1FB5-47A9-9867-C090E7E5AB11}" type="slidenum">
              <a:rPr lang="es-ES"/>
              <a:pPr/>
              <a:t>15</a:t>
            </a:fld>
            <a:endParaRPr lang="es-ES"/>
          </a:p>
        </p:txBody>
      </p:sp>
      <p:sp>
        <p:nvSpPr>
          <p:cNvPr id="3789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0"/>
            <a:ext cx="1588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0" y="0"/>
            <a:ext cx="1588" cy="1588"/>
          </a:xfrm>
          <a:noFill/>
          <a:ln/>
        </p:spPr>
        <p:txBody>
          <a:bodyPr wrap="none" anchor="ctr"/>
          <a:lstStyle/>
          <a:p>
            <a:pPr eaLnBrk="1">
              <a:spcBef>
                <a:spcPct val="0"/>
              </a:spcBef>
            </a:pPr>
            <a:endParaRPr lang="es-ES" sz="2000" dirty="0" smtClean="0">
              <a:latin typeface="Arial" charset="0"/>
              <a:ea typeface="Microsoft YaHei" charset="-122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defRPr/>
            </a:pPr>
            <a:fld id="{B414C782-7F9B-4398-B62A-F0E71947534C}" type="slidenum">
              <a:rPr lang="es-ES">
                <a:solidFill>
                  <a:srgbClr val="000000"/>
                </a:solidFill>
                <a:latin typeface="+mn-lt" charset="0"/>
              </a:rPr>
              <a:pPr hangingPunct="1">
                <a:lnSpc>
                  <a:spcPct val="100000"/>
                </a:lnSpc>
                <a:defRPr/>
              </a:pPr>
              <a:t>15</a:t>
            </a:fld>
            <a:endParaRPr lang="es-ES">
              <a:solidFill>
                <a:srgbClr val="000000"/>
              </a:solidFill>
              <a:latin typeface="+mn-lt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FE37A81-4B73-4B27-B4BD-D99153995248}" type="slidenum">
              <a:rPr lang="es-ES"/>
              <a:pPr/>
              <a:t>16</a:t>
            </a:fld>
            <a:endParaRPr lang="es-ES"/>
          </a:p>
        </p:txBody>
      </p:sp>
      <p:sp>
        <p:nvSpPr>
          <p:cNvPr id="3891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891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AFD6BDF-A596-4FCD-978E-50246919656A}" type="slidenum">
              <a:rPr lang="es-ES"/>
              <a:pPr/>
              <a:t>18</a:t>
            </a:fld>
            <a:endParaRPr lang="es-ES"/>
          </a:p>
        </p:txBody>
      </p:sp>
      <p:sp>
        <p:nvSpPr>
          <p:cNvPr id="4096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096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6772BA2-979E-4D50-96FD-21746EC4C917}" type="slidenum">
              <a:rPr lang="es-ES"/>
              <a:pPr/>
              <a:t>19</a:t>
            </a:fld>
            <a:endParaRPr lang="es-ES"/>
          </a:p>
        </p:txBody>
      </p:sp>
      <p:sp>
        <p:nvSpPr>
          <p:cNvPr id="399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99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15271-B4CC-4307-8B6F-895EA58ECC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6020F-EDD8-4551-AADC-7E6BADC706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0298E-B159-491F-A1C0-147A14CF19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8796-2B44-4026-BE12-B42B32EC1D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B6276-278E-44BB-8274-7AF89DAA15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CF7ED5-B44A-4846-9000-D8F3F42724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0189E5-1E25-4F04-957F-6E1B277648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EFADD-1DA5-4D25-8A69-633DC4F1FC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5584BE-060E-4436-81AE-FA56552056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F6A61-0E4D-41F4-94CF-941DC65624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4963"/>
            <a:ext cx="2055813" cy="45243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9800" cy="45243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2F32D-9B40-48F7-885E-5EE94D5630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70813" cy="146843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304558-0E78-4862-8B7E-BE999B6627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8B572-47EB-4B54-A242-E9BA30C6B0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5B942-A278-4951-97C7-F4386FC9BC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52235-A749-4C0C-AB5A-F889960272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082EB-2AE0-437B-8A00-CC2A2371C9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F3496-AAE6-47EE-AFAB-B1709F5E63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034339-070F-493E-92AE-F0F7DB2DEA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68337-B6B6-40CE-9378-92C7F79725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24D0B-B7C5-41BE-87EF-685845912D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408C6-6DCC-4266-B6C3-F96519874F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60A4B-8A61-4A62-ACD6-0B2DD398A5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5813" cy="584993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4993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4E69B2-FFF3-4B5D-9A80-354D580425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ECA8B-16F3-49CD-BF1D-A9824902804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130425"/>
            <a:ext cx="7770813" cy="1468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títuloHaga clic para modificar el estilo de título del patrón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 smtClean="0">
                <a:solidFill>
                  <a:srgbClr val="000000"/>
                </a:solidFill>
                <a:latin typeface="+mn-lt"/>
                <a:cs typeface="Arial Unicode MS" charset="0"/>
              </a:defRPr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 smtClean="0">
                <a:solidFill>
                  <a:srgbClr val="000000"/>
                </a:solidFill>
                <a:latin typeface="+mn-lt"/>
                <a:cs typeface="Arial Unicode MS" charset="0"/>
              </a:defRPr>
            </a:lvl1pPr>
          </a:lstStyle>
          <a:p>
            <a:pPr>
              <a:defRPr/>
            </a:pPr>
            <a:fld id="{52C8EC3D-1C67-4FDF-A271-AA90BC5DE9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801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títuloHaga clic para modificar el estilo de título del patrón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0"/>
            <a:r>
              <a:rPr lang="en-GB" smtClean="0"/>
              <a:t>Noveno nivel del esquemaHaga clic para modificar el estilo de texto del patrón</a:t>
            </a:r>
          </a:p>
          <a:p>
            <a:pPr lvl="1"/>
            <a:r>
              <a:rPr lang="en-GB" smtClean="0"/>
              <a:t>Segundo nivel</a:t>
            </a:r>
          </a:p>
          <a:p>
            <a:pPr lvl="2"/>
            <a:r>
              <a:rPr lang="en-GB" smtClean="0"/>
              <a:t>Tercer nivel</a:t>
            </a:r>
          </a:p>
          <a:p>
            <a:pPr lvl="3"/>
            <a:r>
              <a:rPr lang="en-GB" smtClean="0"/>
              <a:t>Cuarto nivel</a:t>
            </a:r>
          </a:p>
          <a:p>
            <a:pPr lvl="4"/>
            <a:r>
              <a:rPr lang="en-GB" smtClean="0"/>
              <a:t>Quinto nivel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 smtClean="0">
                <a:solidFill>
                  <a:srgbClr val="000000"/>
                </a:solidFill>
                <a:latin typeface="+mn-lt"/>
                <a:cs typeface="Arial Unicode MS" charset="0"/>
              </a:defRPr>
            </a:lvl1pPr>
          </a:lstStyle>
          <a:p>
            <a:pPr>
              <a:defRPr/>
            </a:pPr>
            <a:r>
              <a:rPr lang="es-ES"/>
              <a:t>28/07/12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 smtClean="0">
                <a:solidFill>
                  <a:srgbClr val="000000"/>
                </a:solidFill>
                <a:latin typeface="+mn-lt"/>
                <a:cs typeface="Arial Unicode MS" charset="0"/>
              </a:defRPr>
            </a:lvl1pPr>
          </a:lstStyle>
          <a:p>
            <a:pPr>
              <a:defRPr/>
            </a:pPr>
            <a:fld id="{1F46FAA1-6CAB-422F-9DF2-DD95871729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_tradnl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_tradnl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fld id="{B1FEB99E-B307-4A11-96B1-F8BC67066B15}" type="slidenum">
              <a:rPr lang="es-ES_tradnl" smtClean="0">
                <a:solidFill>
                  <a:srgbClr val="000000"/>
                </a:solidFill>
                <a:ea typeface="+mn-ea"/>
              </a:rPr>
              <a:pPr defTabSz="914400" hangingPunct="1">
                <a:lnSpc>
                  <a:spcPct val="100000"/>
                </a:lnSpc>
                <a:buClrTx/>
                <a:buSzTx/>
                <a:buFontTx/>
                <a:buNone/>
              </a:pPr>
              <a:t>‹Nº›</a:t>
            </a:fld>
            <a:endParaRPr lang="es-ES_tradnl" smtClean="0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jpeg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jpeg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9.jpeg"/><Relationship Id="rId4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ads.taggify.net/linkify?aff_id=1082&amp;tzo=0&amp;stype=5&amp;cid=45&amp;link=http://www.chuflai.net/wp-content/uploads/2012/01/1-1002_mini.jpg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28/07/12</a:t>
            </a:r>
            <a:endParaRPr lang="es-E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000250" y="428625"/>
            <a:ext cx="5954713" cy="1738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s-ES" sz="5400" b="1" dirty="0">
                <a:solidFill>
                  <a:srgbClr val="FBFCFD"/>
                </a:solidFill>
                <a:latin typeface="Calibri" charset="0"/>
              </a:rPr>
              <a:t>ESE HOMBRE,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s-ES" sz="5400" b="1" dirty="0">
                <a:solidFill>
                  <a:srgbClr val="FBFCFD"/>
                </a:solidFill>
                <a:latin typeface="Calibri" charset="0"/>
              </a:rPr>
              <a:t> YO LE AMO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240000" cy="700092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285992"/>
            <a:ext cx="5100939" cy="40680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885985" y="928670"/>
            <a:ext cx="3690433" cy="10082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ESE HOMBRE ES</a:t>
            </a:r>
          </a:p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AL QUE YO AMO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28596" y="28572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7000">
    <p:sndAc>
      <p:stSnd>
        <p:snd r:embed="rId2" name="Matrimonio de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214688" y="0"/>
            <a:ext cx="4572000" cy="141431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es-ES" dirty="0">
                <a:solidFill>
                  <a:srgbClr val="000000"/>
                </a:solidFill>
                <a:latin typeface="Calibri" charset="0"/>
              </a:rPr>
              <a:t/>
            </a:r>
            <a:br>
              <a:rPr lang="es-ES" dirty="0">
                <a:solidFill>
                  <a:srgbClr val="000000"/>
                </a:solidFill>
                <a:latin typeface="Calibri" charset="0"/>
              </a:rPr>
            </a:br>
            <a:r>
              <a:rPr lang="es-ES" sz="3200" dirty="0">
                <a:solidFill>
                  <a:schemeClr val="bg1"/>
                </a:solidFill>
                <a:latin typeface="Harlow Solid Italic" pitchFamily="80" charset="0"/>
              </a:rPr>
              <a:t>El hombre que yo amo</a:t>
            </a:r>
            <a:r>
              <a:rPr lang="es-ES" sz="3600" dirty="0">
                <a:solidFill>
                  <a:schemeClr val="bg1"/>
                </a:solidFill>
                <a:latin typeface="Harlow Solid Italic" pitchFamily="80" charset="0"/>
              </a:rPr>
              <a:t/>
            </a:r>
            <a:br>
              <a:rPr lang="es-ES" sz="3600" dirty="0">
                <a:solidFill>
                  <a:schemeClr val="bg1"/>
                </a:solidFill>
                <a:latin typeface="Harlow Solid Italic" pitchFamily="80" charset="0"/>
              </a:rPr>
            </a:br>
            <a:r>
              <a:rPr lang="es-ES" sz="3600" dirty="0">
                <a:latin typeface="Harlow Solid Italic" pitchFamily="80" charset="0"/>
              </a:rPr>
              <a:t>no </a:t>
            </a:r>
            <a:r>
              <a:rPr lang="es-ES" sz="3600" dirty="0">
                <a:solidFill>
                  <a:schemeClr val="bg1"/>
                </a:solidFill>
                <a:latin typeface="Harlow Solid Italic" pitchFamily="80" charset="0"/>
              </a:rPr>
              <a:t>es tan perfecto</a:t>
            </a: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" name="8 Rectángulo"/>
          <p:cNvSpPr/>
          <p:nvPr/>
        </p:nvSpPr>
        <p:spPr>
          <a:xfrm>
            <a:off x="357158" y="28572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51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8925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9850" y="500063"/>
            <a:ext cx="9213850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78925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2071688" y="5572125"/>
            <a:ext cx="5429250" cy="132198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con virtudes y defectos</a:t>
            </a:r>
            <a:b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me da amor noble y seguro</a:t>
            </a:r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1500174"/>
            <a:ext cx="3017880" cy="403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28596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1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614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-17463"/>
            <a:ext cx="9167813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519113" y="428625"/>
            <a:ext cx="5393121" cy="70643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dueño de un gran corazón 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can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can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1571612"/>
            <a:ext cx="6096000" cy="4572000"/>
          </a:xfrm>
          <a:prstGeom prst="roundRect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28596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25" y="1169988"/>
            <a:ext cx="7572375" cy="56880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5" y="3857625"/>
            <a:ext cx="5318125" cy="3311525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pic>
        <p:nvPicPr>
          <p:cNvPr id="7174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4925" y="0"/>
            <a:ext cx="9178925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071538" y="4920462"/>
            <a:ext cx="5929311" cy="1937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colmado de </a:t>
            </a:r>
            <a:r>
              <a:rPr lang="es-ES" sz="4000" dirty="0" smtClean="0">
                <a:solidFill>
                  <a:srgbClr val="FFFF00"/>
                </a:solidFill>
                <a:latin typeface="Harlow Solid Italic" pitchFamily="80" charset="0"/>
              </a:rPr>
              <a:t>mucha</a:t>
            </a:r>
          </a:p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s-ES" sz="4000" dirty="0" smtClean="0">
                <a:solidFill>
                  <a:srgbClr val="FFFF00"/>
                </a:solidFill>
                <a:latin typeface="Harlow Solid Italic" pitchFamily="80" charset="0"/>
              </a:rPr>
              <a:t>comprensión,</a:t>
            </a:r>
          </a:p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s-ES" sz="4000" dirty="0" smtClean="0">
                <a:solidFill>
                  <a:srgbClr val="FFFF00"/>
                </a:solidFill>
                <a:latin typeface="Harlow Solid Italic" pitchFamily="80" charset="0"/>
              </a:rPr>
              <a:t> me llena </a:t>
            </a: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de ternura y pasión</a:t>
            </a:r>
          </a:p>
        </p:txBody>
      </p:sp>
      <p:sp>
        <p:nvSpPr>
          <p:cNvPr id="8" name="8 Rectángulo"/>
          <p:cNvSpPr/>
          <p:nvPr/>
        </p:nvSpPr>
        <p:spPr>
          <a:xfrm>
            <a:off x="7000892" y="357166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819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01188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14313" y="571500"/>
            <a:ext cx="4572000" cy="132198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He vivido junto a él</a:t>
            </a:r>
            <a:b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parte de mi vida</a:t>
            </a:r>
          </a:p>
        </p:txBody>
      </p:sp>
      <p:pic>
        <p:nvPicPr>
          <p:cNvPr id="819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13" y="4786313"/>
            <a:ext cx="1524000" cy="1457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9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75" y="5072063"/>
            <a:ext cx="1524000" cy="1457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20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58382" y="0"/>
            <a:ext cx="3685618" cy="55800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28596" y="6215082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8925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2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1500"/>
            <a:ext cx="9274175" cy="579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1285852" y="357166"/>
            <a:ext cx="6000776" cy="70643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con una ilusión querida</a:t>
            </a:r>
          </a:p>
        </p:txBody>
      </p:sp>
      <p:pic>
        <p:nvPicPr>
          <p:cNvPr id="9223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941763"/>
            <a:ext cx="3538538" cy="2916237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sp>
        <p:nvSpPr>
          <p:cNvPr id="8" name="8 Rectángulo"/>
          <p:cNvSpPr/>
          <p:nvPr/>
        </p:nvSpPr>
        <p:spPr>
          <a:xfrm>
            <a:off x="7358082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1024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1785926"/>
            <a:ext cx="3768000" cy="56520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57158" y="285728"/>
            <a:ext cx="8429625" cy="132198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prolongando nuestras vidas</a:t>
            </a:r>
            <a:b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con dos retoños de primavera florecida</a:t>
            </a:r>
          </a:p>
        </p:txBody>
      </p:sp>
      <p:pic>
        <p:nvPicPr>
          <p:cNvPr id="10247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63" y="3286125"/>
            <a:ext cx="5835650" cy="3924300"/>
          </a:xfrm>
          <a:prstGeom prst="roundRect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sp>
        <p:nvSpPr>
          <p:cNvPr id="8" name="8 Rectángulo"/>
          <p:cNvSpPr/>
          <p:nvPr/>
        </p:nvSpPr>
        <p:spPr>
          <a:xfrm>
            <a:off x="7286644" y="21429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-17463"/>
            <a:ext cx="9167813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2786050" y="285728"/>
            <a:ext cx="5781048" cy="70643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que son mi razón sin medida</a:t>
            </a:r>
          </a:p>
        </p:txBody>
      </p:sp>
      <p:pic>
        <p:nvPicPr>
          <p:cNvPr id="1127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6700838" cy="4787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71" name="Picture 7" descr="J:\HACER PPS\ANIMALES EN MOVIMIENTO\3-gifs-animados-pajaros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2714620"/>
            <a:ext cx="1743075" cy="1352550"/>
          </a:xfrm>
          <a:prstGeom prst="rect">
            <a:avLst/>
          </a:prstGeom>
          <a:noFill/>
        </p:spPr>
      </p:pic>
      <p:pic>
        <p:nvPicPr>
          <p:cNvPr id="11272" name="Picture 8" descr="J:\HACER PPS\ANIMALES EN MOVIMIENTO\paloma-0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3643314"/>
            <a:ext cx="1844705" cy="1764000"/>
          </a:xfrm>
          <a:prstGeom prst="rect">
            <a:avLst/>
          </a:prstGeom>
          <a:noFill/>
        </p:spPr>
      </p:pic>
      <p:pic>
        <p:nvPicPr>
          <p:cNvPr id="9" name="Picture 7" descr="J:\HACER PPS\ANIMALES EN MOVIMIENTO\3-gifs-animados-pajaros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1928802"/>
            <a:ext cx="1743075" cy="1352550"/>
          </a:xfrm>
          <a:prstGeom prst="rect">
            <a:avLst/>
          </a:prstGeom>
          <a:noFill/>
        </p:spPr>
      </p:pic>
      <p:pic>
        <p:nvPicPr>
          <p:cNvPr id="20492" name="Picture 12" descr="http://images01.olx.com.pe/ui/11/23/51/1305856548_205542251_4-CARITAS-PINTADAS-Y-MINI-PELUQUERIA-DE-LINDOS-COLORES-Servicio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4143380"/>
            <a:ext cx="2412000" cy="241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0494" name="Picture 14" descr="http://espana.clicads.com/fotos/pintacaras_pintamos_las_caras_de_los_ninos_para_fiestas_y_juegos_-4d50ea708fe84e9c4a250ba3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0298" y="4230000"/>
            <a:ext cx="2628000" cy="262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2" name="8 Rectángulo"/>
          <p:cNvSpPr/>
          <p:nvPr/>
        </p:nvSpPr>
        <p:spPr>
          <a:xfrm>
            <a:off x="285720" y="28572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5750" y="0"/>
            <a:ext cx="5786438" cy="98343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s-ES" dirty="0">
                <a:solidFill>
                  <a:srgbClr val="000000"/>
                </a:solidFill>
                <a:latin typeface="Calibri" charset="0"/>
              </a:rPr>
              <a:t/>
            </a:r>
            <a:br>
              <a:rPr lang="es-ES" dirty="0">
                <a:solidFill>
                  <a:srgbClr val="000000"/>
                </a:solidFill>
                <a:latin typeface="Calibri" charset="0"/>
              </a:rPr>
            </a:b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Cuando ya se acerca el ocaso</a:t>
            </a:r>
          </a:p>
        </p:txBody>
      </p:sp>
      <p:pic>
        <p:nvPicPr>
          <p:cNvPr id="1229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000108"/>
            <a:ext cx="3942000" cy="5256000"/>
          </a:xfrm>
          <a:prstGeom prst="roundRect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00063" y="-17463"/>
            <a:ext cx="10313988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" name="8 Rectángulo"/>
          <p:cNvSpPr/>
          <p:nvPr/>
        </p:nvSpPr>
        <p:spPr>
          <a:xfrm>
            <a:off x="0" y="28572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4925" y="0"/>
            <a:ext cx="9178925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428728" y="3500438"/>
            <a:ext cx="5817916" cy="70643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Estará conmigo paso a paso </a:t>
            </a:r>
          </a:p>
        </p:txBody>
      </p:sp>
      <p:pic>
        <p:nvPicPr>
          <p:cNvPr id="13319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3714750"/>
            <a:ext cx="3132137" cy="4175125"/>
          </a:xfrm>
          <a:prstGeom prst="roundRect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25" y="1214438"/>
            <a:ext cx="1468438" cy="1116012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1357290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96400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2428860" y="642918"/>
            <a:ext cx="5490904" cy="70643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juntos miraremos el futuro</a:t>
            </a:r>
          </a:p>
        </p:txBody>
      </p:sp>
      <p:pic>
        <p:nvPicPr>
          <p:cNvPr id="1434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57250" y="3286125"/>
            <a:ext cx="5238750" cy="390525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  <p:sp>
        <p:nvSpPr>
          <p:cNvPr id="7" name="8 Rectángulo"/>
          <p:cNvSpPr/>
          <p:nvPr/>
        </p:nvSpPr>
        <p:spPr>
          <a:xfrm>
            <a:off x="7000892" y="6215082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1785918" y="500042"/>
            <a:ext cx="5442813" cy="70643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siguiendo el mismo camino</a:t>
            </a: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-17463"/>
            <a:ext cx="9167813" cy="6875463"/>
          </a:xfrm>
          <a:prstGeom prst="teardrop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noSmoking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donu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8" y="4857750"/>
            <a:ext cx="55721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" name="8 Rectángulo"/>
          <p:cNvSpPr/>
          <p:nvPr/>
        </p:nvSpPr>
        <p:spPr>
          <a:xfrm>
            <a:off x="500034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100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100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100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13" y="0"/>
            <a:ext cx="10017126" cy="6911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857224" y="5857892"/>
            <a:ext cx="6733231" cy="70643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s-ES" sz="4000" dirty="0">
                <a:solidFill>
                  <a:srgbClr val="FFFF00"/>
                </a:solidFill>
                <a:latin typeface="Harlow Solid Italic" pitchFamily="80" charset="0"/>
              </a:rPr>
              <a:t>hasta el final de nuestro destino. </a:t>
            </a:r>
          </a:p>
        </p:txBody>
      </p:sp>
      <p:pic>
        <p:nvPicPr>
          <p:cNvPr id="1639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2143116"/>
            <a:ext cx="2333625" cy="3467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" name="8 Rectángulo"/>
          <p:cNvSpPr/>
          <p:nvPr/>
        </p:nvSpPr>
        <p:spPr>
          <a:xfrm>
            <a:off x="7807929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750" y="-571500"/>
            <a:ext cx="12247563" cy="8027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4" name="Picture 2" descr="http://www.alexandrev.es/pixelpost/images/20100106231931_lluvia%2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500306"/>
            <a:ext cx="7606874" cy="554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8 Rectángulo"/>
          <p:cNvSpPr/>
          <p:nvPr/>
        </p:nvSpPr>
        <p:spPr>
          <a:xfrm>
            <a:off x="7215206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rgbClr val="000000"/>
          </a:solidFill>
          <a:ln w="25560">
            <a:solidFill>
              <a:srgbClr val="000000"/>
            </a:solidFill>
          </a:ln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es-ES" dirty="0" smtClean="0"/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33475"/>
            <a:ext cx="9217597" cy="5760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714375"/>
            <a:ext cx="5651500" cy="5651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8438" name="Rectangle 5"/>
          <p:cNvSpPr>
            <a:spLocks noChangeArrowheads="1"/>
          </p:cNvSpPr>
          <p:nvPr/>
        </p:nvSpPr>
        <p:spPr bwMode="auto">
          <a:xfrm>
            <a:off x="285720" y="714356"/>
            <a:ext cx="4929222" cy="501530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es-ES" sz="2000" dirty="0" smtClean="0">
                <a:solidFill>
                  <a:srgbClr val="FFFF00"/>
                </a:solidFill>
                <a:latin typeface="Arial Black" pitchFamily="32" charset="0"/>
              </a:rPr>
              <a:t>ESE HOMBRE ES EL </a:t>
            </a:r>
            <a:r>
              <a:rPr lang="es-ES" sz="2000" dirty="0">
                <a:solidFill>
                  <a:srgbClr val="FFFF00"/>
                </a:solidFill>
                <a:latin typeface="Arial Black" pitchFamily="32" charset="0"/>
              </a:rPr>
              <a:t>QUE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2" charset="0"/>
              </a:rPr>
              <a:t>YO AMO  </a:t>
            </a:r>
            <a:r>
              <a:rPr lang="es-ES" sz="2000" dirty="0">
                <a:solidFill>
                  <a:srgbClr val="FFFF00"/>
                </a:solidFill>
                <a:latin typeface="Arial Black" pitchFamily="32" charset="0"/>
              </a:rPr>
              <a:t/>
            </a:r>
            <a:br>
              <a:rPr lang="es-ES" sz="2000" dirty="0">
                <a:solidFill>
                  <a:srgbClr val="FFFF00"/>
                </a:solidFill>
                <a:latin typeface="Arial Black" pitchFamily="32" charset="0"/>
              </a:rPr>
            </a:br>
            <a:r>
              <a:rPr lang="es-ES" sz="2000" dirty="0">
                <a:solidFill>
                  <a:srgbClr val="FFFF00"/>
                </a:solidFill>
                <a:latin typeface="Harlow Solid Italic" pitchFamily="80" charset="0"/>
              </a:rPr>
              <a:t/>
            </a:r>
            <a:br>
              <a:rPr lang="es-ES" sz="20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  <a:t>El hombre que yo amo</a:t>
            </a:r>
            <a:b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  <a:t>no es tan perfecto</a:t>
            </a:r>
            <a:b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  <a:t>con virtudes y defectos</a:t>
            </a:r>
            <a:b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  <a:t>me da amor noble y seguro</a:t>
            </a:r>
            <a:b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  <a:t>dueño de un gran corazón </a:t>
            </a:r>
            <a:b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  <a:t>colmado de mucha comprensión</a:t>
            </a:r>
            <a:b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  <a:t>me llena de ternura y pasión</a:t>
            </a:r>
            <a:b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  <a:t>He vivido junto a él</a:t>
            </a:r>
            <a:b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  <a:t>parte de mi vida</a:t>
            </a:r>
            <a:br>
              <a:rPr lang="es-ES" sz="2800" dirty="0">
                <a:solidFill>
                  <a:srgbClr val="FFFF00"/>
                </a:solidFill>
                <a:latin typeface="Harlow Solid Italic" pitchFamily="80" charset="0"/>
              </a:rPr>
            </a:br>
            <a:endParaRPr lang="es-ES" sz="2800" dirty="0">
              <a:solidFill>
                <a:srgbClr val="FFFF00"/>
              </a:solidFill>
              <a:latin typeface="Harlow Solid Italic" pitchFamily="80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714876" y="1857364"/>
            <a:ext cx="4429124" cy="450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  <a:t>con una ilusión querida</a:t>
            </a:r>
            <a:b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  <a:t>prolongando nuestras vidas</a:t>
            </a:r>
            <a:b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  <a:t>con dos retoños de primavera florecida</a:t>
            </a:r>
            <a:b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  <a:t>que son mi razón sin medida</a:t>
            </a:r>
            <a:b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  <a:t>Cuando ya se acerca el ocaso</a:t>
            </a:r>
            <a:b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  <a:t>Estará conmigo paso a paso </a:t>
            </a:r>
            <a:b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  <a:t>juntos miraremos el futuro</a:t>
            </a:r>
            <a:b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  <a:t>siguiendo el mismo camino</a:t>
            </a:r>
            <a:b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</a:br>
            <a:r>
              <a:rPr lang="es-ES" sz="2800" dirty="0" smtClean="0">
                <a:solidFill>
                  <a:srgbClr val="FFFF00"/>
                </a:solidFill>
                <a:latin typeface="Harlow Solid Italic" pitchFamily="80" charset="0"/>
              </a:rPr>
              <a:t>hasta el final de nuestro destino. </a:t>
            </a:r>
            <a:endParaRPr lang="es-ES_tradnl" sz="2800" dirty="0"/>
          </a:p>
        </p:txBody>
      </p:sp>
      <p:sp>
        <p:nvSpPr>
          <p:cNvPr id="8" name="8 Rectángulo"/>
          <p:cNvSpPr/>
          <p:nvPr/>
        </p:nvSpPr>
        <p:spPr>
          <a:xfrm>
            <a:off x="500034" y="6215082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3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28/07/12</a:t>
            </a:r>
            <a:endParaRPr lang="es-ES"/>
          </a:p>
        </p:txBody>
      </p:sp>
      <p:pic>
        <p:nvPicPr>
          <p:cNvPr id="63490" name="Picture 2" descr="http://www.chuflai.net/wp-content/uploads/2012/01/1-1005_mi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714356"/>
            <a:ext cx="4140244" cy="55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3492" name="Picture 4" descr="%categories Proyecto   Como retratar a personas mayores de 80 (Galeria Impresionante)">
            <a:hlinkClick r:id="rId3" tooltip="1-1002_mini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00042"/>
            <a:ext cx="4438650" cy="59055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8 Rectángulo"/>
          <p:cNvSpPr/>
          <p:nvPr/>
        </p:nvSpPr>
        <p:spPr>
          <a:xfrm>
            <a:off x="500034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090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1" name="8 Rectángulo"/>
          <p:cNvSpPr/>
          <p:nvPr/>
        </p:nvSpPr>
        <p:spPr>
          <a:xfrm>
            <a:off x="6572264" y="600076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s-ES" smtClean="0"/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0"/>
            <a:ext cx="11047412" cy="6911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946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4925" y="0"/>
            <a:ext cx="9178925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977828" y="1714500"/>
            <a:ext cx="3120086" cy="3046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2400" b="1" dirty="0">
                <a:solidFill>
                  <a:srgbClr val="FFFF00"/>
                </a:solidFill>
                <a:latin typeface="Calibri" charset="0"/>
              </a:rPr>
              <a:t>Diseño 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2400" b="1" dirty="0">
                <a:solidFill>
                  <a:srgbClr val="FFFF00"/>
                </a:solidFill>
                <a:latin typeface="Calibri" charset="0"/>
              </a:rPr>
              <a:t>María Teresa Espín 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2400" b="1" dirty="0">
                <a:solidFill>
                  <a:srgbClr val="FFFF00"/>
                </a:solidFill>
                <a:latin typeface="Calibri" charset="0"/>
              </a:rPr>
              <a:t>Imágenes  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2400" b="1" dirty="0">
                <a:solidFill>
                  <a:srgbClr val="FFFF00"/>
                </a:solidFill>
                <a:latin typeface="Calibri" charset="0"/>
              </a:rPr>
              <a:t>Internet </a:t>
            </a:r>
            <a:r>
              <a:rPr lang="es-ES" sz="2400" b="1" dirty="0" smtClean="0">
                <a:solidFill>
                  <a:srgbClr val="FFFF00"/>
                </a:solidFill>
                <a:latin typeface="Calibri" charset="0"/>
              </a:rPr>
              <a:t> 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2400" b="1" dirty="0" smtClean="0">
                <a:solidFill>
                  <a:srgbClr val="FFFF00"/>
                </a:solidFill>
                <a:latin typeface="Calibri" charset="0"/>
              </a:rPr>
              <a:t>Música 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2400" b="1" dirty="0" smtClean="0">
                <a:solidFill>
                  <a:srgbClr val="FFFF00"/>
                </a:solidFill>
                <a:latin typeface="Calibri" charset="0"/>
              </a:rPr>
              <a:t>Richard </a:t>
            </a:r>
            <a:r>
              <a:rPr lang="es-ES" sz="2400" b="1" dirty="0" err="1" smtClean="0">
                <a:solidFill>
                  <a:srgbClr val="FFFF00"/>
                </a:solidFill>
                <a:latin typeface="Calibri" charset="0"/>
              </a:rPr>
              <a:t>Clayderman</a:t>
            </a:r>
            <a:r>
              <a:rPr lang="es-ES" sz="2400" b="1" dirty="0" smtClean="0">
                <a:solidFill>
                  <a:srgbClr val="FFFF00"/>
                </a:solidFill>
                <a:latin typeface="Calibri" charset="0"/>
              </a:rPr>
              <a:t> 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2400" b="1" dirty="0" smtClean="0">
                <a:solidFill>
                  <a:srgbClr val="FFFF00"/>
                </a:solidFill>
                <a:latin typeface="Calibri" charset="0"/>
              </a:rPr>
              <a:t>“Matrimonio de amor”</a:t>
            </a:r>
            <a:endParaRPr lang="es-ES" sz="2400" b="1" dirty="0">
              <a:solidFill>
                <a:srgbClr val="FFFF00"/>
              </a:solidFill>
              <a:latin typeface="Calibri" charset="0"/>
            </a:endParaRP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2400" b="1" dirty="0">
                <a:solidFill>
                  <a:srgbClr val="FFFF00"/>
                </a:solidFill>
                <a:latin typeface="Calibri" charset="0"/>
              </a:rPr>
              <a:t>2012</a:t>
            </a:r>
          </a:p>
        </p:txBody>
      </p:sp>
      <p:sp>
        <p:nvSpPr>
          <p:cNvPr id="7" name="8 Rectángulo"/>
          <p:cNvSpPr/>
          <p:nvPr/>
        </p:nvSpPr>
        <p:spPr>
          <a:xfrm>
            <a:off x="1214414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">
                                      <p:cBhvr additive="repl">
                                        <p:cTn id="6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2000" fill="hold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2000" fill="hold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3" dur="20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" dur="2000" fill="hold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2000" fill="hold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8" dur="2000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" dur="2000" fill="hold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2000" fill="hold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3" dur="2000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" dur="2000" fill="hold"/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2000" fill="hold"/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8" dur="2000"/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2000" fill="hold"/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2000" fill="hold"/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3" dur="2000"/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6" dur="2000" fill="hold"/>
                                        <p:tgtEl>
                                          <p:spTgt spid="2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2000" fill="hold"/>
                                        <p:tgtEl>
                                          <p:spTgt spid="2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8" dur="2000"/>
                                        <p:tgtEl>
                                          <p:spTgt spid="2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1" dur="2000" fill="hold"/>
                                        <p:tgtEl>
                                          <p:spTgt spid="204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" dur="2000" fill="hold"/>
                                        <p:tgtEl>
                                          <p:spTgt spid="204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3" dur="2000"/>
                                        <p:tgtEl>
                                          <p:spTgt spid="204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6" dur="2000" fill="hold"/>
                                        <p:tgtEl>
                                          <p:spTgt spid="204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" dur="2000" fill="hold"/>
                                        <p:tgtEl>
                                          <p:spTgt spid="204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8" dur="2000"/>
                                        <p:tgtEl>
                                          <p:spTgt spid="204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_tradnl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_tradnl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_tradnl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_tradnl" smtClean="0">
              <a:solidFill>
                <a:srgbClr val="000000"/>
              </a:solidFill>
              <a:ea typeface="+mn-ea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241</Words>
  <Application>Microsoft Office PowerPoint</Application>
  <PresentationFormat>Presentación en pantalla (4:3)</PresentationFormat>
  <Paragraphs>100</Paragraphs>
  <Slides>20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32" baseType="lpstr">
      <vt:lpstr>Arial</vt:lpstr>
      <vt:lpstr>Calibri</vt:lpstr>
      <vt:lpstr>Microsoft YaHei</vt:lpstr>
      <vt:lpstr>Times New Roman</vt:lpstr>
      <vt:lpstr>Arial Unicode MS</vt:lpstr>
      <vt:lpstr>Andalus</vt:lpstr>
      <vt:lpstr>Harlow Solid Italic</vt:lpstr>
      <vt:lpstr>Arial Black</vt:lpstr>
      <vt:lpstr>Berlin Sans FB Demi</vt:lpstr>
      <vt:lpstr>Tema de Office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hombre que  yo amó</dc:title>
  <dc:creator>Mari Tere</dc:creator>
  <cp:lastModifiedBy>abuelitos</cp:lastModifiedBy>
  <cp:revision>113</cp:revision>
  <cp:lastPrinted>1601-01-01T00:00:00Z</cp:lastPrinted>
  <dcterms:created xsi:type="dcterms:W3CDTF">1601-01-01T00:00:00Z</dcterms:created>
  <dcterms:modified xsi:type="dcterms:W3CDTF">2012-12-12T23:38:11Z</dcterms:modified>
</cp:coreProperties>
</file>