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8" r:id="rId4"/>
    <p:sldId id="262" r:id="rId5"/>
    <p:sldId id="264" r:id="rId6"/>
    <p:sldId id="265" r:id="rId7"/>
    <p:sldId id="277" r:id="rId8"/>
    <p:sldId id="280" r:id="rId9"/>
    <p:sldId id="283" r:id="rId10"/>
    <p:sldId id="284" r:id="rId11"/>
    <p:sldId id="285" r:id="rId12"/>
    <p:sldId id="293" r:id="rId13"/>
    <p:sldId id="295" r:id="rId14"/>
    <p:sldId id="299" r:id="rId15"/>
    <p:sldId id="300" r:id="rId16"/>
    <p:sldId id="298" r:id="rId17"/>
    <p:sldId id="301" r:id="rId18"/>
    <p:sldId id="307" r:id="rId19"/>
    <p:sldId id="303" r:id="rId20"/>
    <p:sldId id="304" r:id="rId21"/>
    <p:sldId id="276" r:id="rId22"/>
    <p:sldId id="309" r:id="rId23"/>
    <p:sldId id="308" r:id="rId2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HKmVQBwen1+VAsrtZzFOA==" hashData="mzY4xJnUgj82FTddrZBwAWf8a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9C1F1A-B49C-4908-9250-FCF8A404E084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F56C6-131D-45E5-8C0A-719B68E52CB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F56C6-131D-45E5-8C0A-719B68E52CB4}" type="slidenum">
              <a:rPr lang="es-ES_tradnl" smtClean="0"/>
              <a:pPr/>
              <a:t>21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0866E-7A5A-4332-8E3D-8D4BAB57CCE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024EF-89E2-42F8-8341-D0CCF790FCB9}" type="datetimeFigureOut">
              <a:rPr lang="es-ES_tradnl" smtClean="0"/>
              <a:pPr/>
              <a:t>05/01/2013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0C008-5087-45BB-84AA-44437769F53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515B3D-CE53-450E-95C1-A6541641BB9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freeamazingpictures.com/2010/04/amazing-nature-pictures-33-hr-photos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hyperlink" Target="http://www.freeamazingpictures.com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hadas@fantasyworld.com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hyperlink" Target="http://images.wikia.com/inciclopedia/images/3/36/Aves_volando_9hu7.gif" TargetMode="Externa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" name="Picture 2" descr="http://3.bp.blogspot.com/-qs21rbaUPgU/TpdSzRG5spI/AAAAAAAADIs/TpdM9bHjRsE/s1600/colores-arcoiris-54125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7881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857356" y="1643050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4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EN ALGÚN LUGAR SOBRE EL </a:t>
            </a:r>
          </a:p>
          <a:p>
            <a:pPr algn="ctr"/>
            <a:r>
              <a:rPr lang="es-ES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4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ARCOÍRIS</a:t>
            </a:r>
            <a:endParaRPr lang="es-ES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4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Picture 4" descr="http://i251.photobucket.com/albums/gg307/angellovernumberone/MUSIC%20GIFS%20AND%20DANCING%20GIFS/008girlwaitingonbasket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2190750"/>
            <a:ext cx="3219450" cy="4667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  <p:sndAc>
      <p:stSnd>
        <p:snd r:embed="rId2" name="En un lugar sobre el arcoiris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100" name="Picture 4" descr="http://brisny.files.wordpress.com/2010/09/arcoi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259" y="0"/>
            <a:ext cx="8931741" cy="669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214414" y="2071678"/>
            <a:ext cx="6579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En algún lugar sobre el arcoíris </a:t>
            </a:r>
            <a:endParaRPr lang="es-ES_tradnl" sz="28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5362" name="Picture 2" descr="http://www.ediciona.com/portafolio/image/2/7/8/1/arco_iris_-_rio_de_la_plata_-_montevideo_0016_-_foto_uri_gordon_18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0"/>
            <a:ext cx="11072890" cy="698400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http://3.bp.blogspot.com/-tLsanyr4aJo/T8BCFN9Q05I/AAAAAAAA5X8/oetM53jHZn0/s1600/arcoiris-en-el-espacio-space-black-rainbow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404"/>
            <a:ext cx="15240000" cy="952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500042"/>
            <a:ext cx="34713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muy,  muy alto… 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http://2.bp.blogspot.com/-1WPCYdAtLKQ/TybUVU9Io8I/AAAAAAAAvak/yiH0G3L-ELE/s1600/fire-sunset-1920x1200-amanecer-mas-alla-de-los-planeta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0" y="-2667001"/>
            <a:ext cx="15240000" cy="9525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28604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hay una tierra de la escuché contar </a:t>
            </a:r>
            <a:br>
              <a:rPr lang="es-ES" sz="2400" b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</a:br>
            <a:r>
              <a:rPr lang="es-ES" sz="2400" b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en una canción de cuna. 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6" name="Picture 2" descr="Imágenes con movimiento o gifs animados para celulares">
            <a:hlinkClick r:id="rId4" tooltip="click derecho para descargar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1428736"/>
            <a:ext cx="44577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64045 0.0055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http://1.bp.blogspot.com/-ldvzMAerhQc/TxNjggyNbqI/AAAAAAAAuaQ/LuceQLNGxbI/s1600/nuestra-galaxia-sistema-solar-espacio-space-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240000" cy="952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785794"/>
            <a:ext cx="57422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En algún lugar sobre el arcoíris, 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6" name="Picture 2" descr="http://1.bp.blogspot.com/-Nvxy1KqEg5E/UORf8EySFSI/AAAAAAABbPo/minaFPFlz7I/s1600/Caidas-de-Ag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800000" cy="75571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8674" name="Picture 2" descr="http://1.bp.blogspot.com/-O5Y4I1wSJt8/UOS-az1DeJI/AAAAAAABbfA/TQJZajczS9U/s1600/persona-caminando-por-un-camino-rural-en-paisaje-verde-naturaleza-al-aire-li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3316" y="-162000"/>
            <a:ext cx="9267316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71736" y="571480"/>
            <a:ext cx="40463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los  cielos son azules….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6" name="Picture 4" descr="http://3.bp.blogspot.com/-i7ZupinLH7I/UDU0uLmLPnI/AAAAAAABE7M/sIAVubT47N8/s1600/belleza-femenina-rostros-de-mujeres-con-flores-girls-chicas-mujeres-lind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142984"/>
            <a:ext cx="3535181" cy="504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1.bp.blogspot.com/-O5Y4I1wSJt8/UOS-az1DeJI/AAAAAAABbfA/TQJZajczS9U/s1600/persona-caminando-por-un-camino-rural-en-paisaje-verde-naturaleza-al-aire-li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3316" y="-162000"/>
            <a:ext cx="9267316" cy="7020000"/>
          </a:xfrm>
          <a:prstGeom prst="rect">
            <a:avLst/>
          </a:prstGeom>
          <a:noFill/>
        </p:spPr>
      </p:pic>
      <p:pic>
        <p:nvPicPr>
          <p:cNvPr id="9" name="Picture 2" descr="http://1.bp.blogspot.com/-O5Y4I1wSJt8/UOS-az1DeJI/AAAAAAABbfA/TQJZajczS9U/s1600/persona-caminando-por-un-camino-rural-en-paisaje-verde-naturaleza-al-aire-li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2000"/>
            <a:ext cx="9267316" cy="7020000"/>
          </a:xfrm>
          <a:prstGeom prst="ellipse">
            <a:avLst/>
          </a:prstGeom>
          <a:noFill/>
        </p:spPr>
      </p:pic>
      <p:pic>
        <p:nvPicPr>
          <p:cNvPr id="10" name="Picture 2" descr="http://1.bp.blogspot.com/-O5Y4I1wSJt8/UOS-az1DeJI/AAAAAAABbfA/TQJZajczS9U/s1600/persona-caminando-por-un-camino-rural-en-paisaje-verde-naturaleza-al-aire-li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3316" y="-162000"/>
            <a:ext cx="9267316" cy="7020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14348" y="1600200"/>
            <a:ext cx="7972452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4" name="Picture 4" descr="Arco iris curios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7166"/>
            <a:ext cx="8097526" cy="597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571472" y="5786454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y los sueños que te atreves a soñar </a:t>
            </a:r>
            <a:b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se vuelven realidad. </a:t>
            </a:r>
            <a:endParaRPr lang="es-ES_tradnl" sz="2400" i="1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6" name="Picture 2" descr="http://1.bp.blogspot.com/-mRwoHk9RoiM/UOYvPCfggRI/AAAAAAABcFA/P7Ma74OIQRY/s1600/hermosa-mujer-joven-oliendo-flores-de-tulipanes-sentada-en-su-ca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6105" cy="597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40" name="Picture 4" descr="http://3.bp.blogspot.com/-tLsanyr4aJo/T8BCFN9Q05I/AAAAAAAA5X8/oetM53jHZn0/s1600/arcoiris-en-el-espacio-space-black-rainbow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357214"/>
            <a:ext cx="15240000" cy="9525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71670" y="42860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Algún día pediré un deseo a una estrella 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7" name="Picture 2" descr="http://3.bp.blogspot.com/_EZ16vWYvHHg/S_avRT7tpQI/AAAAAAAANN4/KLSJJXar5Uw/s1600/www.FreeAmazingPictures.com-Mujeres-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000240"/>
            <a:ext cx="5810441" cy="4356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23557" name="Picture 5" descr="Estrel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714488"/>
            <a:ext cx="324000" cy="324000"/>
          </a:xfrm>
          <a:prstGeom prst="rect">
            <a:avLst/>
          </a:prstGeom>
          <a:noFill/>
        </p:spPr>
      </p:pic>
      <p:pic>
        <p:nvPicPr>
          <p:cNvPr id="10" name="Picture 5" descr="Estrel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28604"/>
            <a:ext cx="252000" cy="252000"/>
          </a:xfrm>
          <a:prstGeom prst="rect">
            <a:avLst/>
          </a:prstGeom>
          <a:noFill/>
        </p:spPr>
      </p:pic>
      <p:pic>
        <p:nvPicPr>
          <p:cNvPr id="11" name="Picture 5" descr="Estrel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1714488"/>
            <a:ext cx="324000" cy="324000"/>
          </a:xfrm>
          <a:prstGeom prst="rect">
            <a:avLst/>
          </a:prstGeom>
          <a:noFill/>
        </p:spPr>
      </p:pic>
      <p:pic>
        <p:nvPicPr>
          <p:cNvPr id="12" name="Picture 5" descr="Estrel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785926"/>
            <a:ext cx="252000" cy="252000"/>
          </a:xfrm>
          <a:prstGeom prst="rect">
            <a:avLst/>
          </a:prstGeom>
          <a:noFill/>
        </p:spPr>
      </p:pic>
      <p:pic>
        <p:nvPicPr>
          <p:cNvPr id="13" name="Picture 5" descr="Estrel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2571744"/>
            <a:ext cx="252000" cy="2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monkeyzen.hipertextual.netdna-cdn.com/files/2012/08/Un-puente-de-arco%C3%ADris-en-Taiw%C3%A1n-literalmente-close-u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500702"/>
            <a:ext cx="685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y despertaré muy lejos de las nubes </a:t>
            </a:r>
            <a:r>
              <a:rPr lang="es-ES" sz="2400" b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s-ES" sz="2400" b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dejándolas atrás, 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14338" name="Picture 2" descr="Carátula Trasera de India Martinez - Despert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500306"/>
            <a:ext cx="3059999" cy="30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http://imgboat.com/imgs/2012/07/14/fondos-fondo-colores-de-arcoiris-widescreen-wallpapers-hd-y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42918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2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donde los problemas son como gotas de limón 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41991" name="Picture 7" descr="J:\HACER PPS\BURBUJAS Y GOTAS ESFERAS\Imagen-animada-Champagne-1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428736"/>
            <a:ext cx="123825" cy="2705100"/>
          </a:xfrm>
          <a:prstGeom prst="rect">
            <a:avLst/>
          </a:prstGeom>
          <a:noFill/>
        </p:spPr>
      </p:pic>
      <p:pic>
        <p:nvPicPr>
          <p:cNvPr id="13314" name="Picture 2" descr="http://psyciencia.com/wp-content/uploads/2012/11/problem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714620"/>
            <a:ext cx="4819650" cy="3209925"/>
          </a:xfrm>
          <a:prstGeom prst="triangle">
            <a:avLst/>
          </a:prstGeom>
          <a:noFill/>
          <a:effectLst>
            <a:softEdge rad="635000"/>
          </a:effectLst>
        </p:spPr>
      </p:pic>
      <p:pic>
        <p:nvPicPr>
          <p:cNvPr id="10" name="Picture 11" descr="http://gifs.chiquipedia.com/images/gifs-animados-comida-limon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285860"/>
            <a:ext cx="1143000" cy="552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commondatastorage.googleapis.com/static.panoramio.com/photos/original/198695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pic>
        <p:nvPicPr>
          <p:cNvPr id="18434" name="Picture 2" descr="Ange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00042"/>
            <a:ext cx="3200400" cy="3886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910" y="5429264"/>
            <a:ext cx="771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lejos, muy por encima de las chimeneas, </a:t>
            </a:r>
            <a:r>
              <a:rPr lang="es-ES" sz="2400" b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ahí es donde me encontrarás.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7" name="Picture 2" descr="http://1.bp.blogspot.com/-hdr8LJExwHA/T-3bc5zVEVI/AAAAAAAAHk4/CWDdYxsk3Aw/s1600/Chimeneas+(1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14874" y="-771525"/>
            <a:ext cx="15240000" cy="7629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4" name="Picture 4" descr="http://fc05.deviantart.com/fs29/f/2008/071/4/d/Sunset_rainbow_by_msaric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43042" y="428604"/>
            <a:ext cx="56621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En algún lugar sobre el arcoíris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http://4.bp.blogspot.com/-vTodBJql64w/UOW46rKevuI/AAAAAAABbv8/EwZGrF6c-1w/s1600/Cerros-Hermosos-con-Casi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224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71802" y="571480"/>
            <a:ext cx="43765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vuelan  PÁJAROS CELESTES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19460" name="Picture 4" descr="http://www.montelouro.es/images/Aves/Pajaro_vola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428868"/>
            <a:ext cx="720536" cy="324000"/>
          </a:xfrm>
          <a:prstGeom prst="rect">
            <a:avLst/>
          </a:prstGeom>
          <a:noFill/>
        </p:spPr>
      </p:pic>
      <p:pic>
        <p:nvPicPr>
          <p:cNvPr id="14" name="Picture 4" descr="http://www.montelouro.es/images/Aves/Pajaro_vola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357430"/>
            <a:ext cx="720536" cy="324000"/>
          </a:xfrm>
          <a:prstGeom prst="rect">
            <a:avLst/>
          </a:prstGeom>
          <a:noFill/>
        </p:spPr>
      </p:pic>
      <p:pic>
        <p:nvPicPr>
          <p:cNvPr id="15" name="Picture 4" descr="http://www.montelouro.es/images/Aves/Pajaro_vola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786058"/>
            <a:ext cx="720536" cy="324000"/>
          </a:xfrm>
          <a:prstGeom prst="rect">
            <a:avLst/>
          </a:prstGeom>
          <a:noFill/>
        </p:spPr>
      </p:pic>
      <p:pic>
        <p:nvPicPr>
          <p:cNvPr id="16" name="Picture 4" descr="http://www.montelouro.es/images/Aves/Pajaro_vola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928934"/>
            <a:ext cx="720536" cy="3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http://1.bp.blogspot.com/-ZuDcdAZKvNY/UORlRJO6VgI/AAAAAAABbTA/zWAaCnyD7a0/s1600/Bosques-Hermos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5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00042"/>
            <a:ext cx="7429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Los pájaros vuelan por encima del arcoíris,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18434" name="Picture 2" descr="http://1.bp.blogspot.com/-vdYBRe4hiNA/UGn17aAAZNI/AAAAAAAABrM/5v2I5RuxBaE/s1600/pajaros+vola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142984"/>
            <a:ext cx="1835022" cy="1656000"/>
          </a:xfrm>
          <a:prstGeom prst="rect">
            <a:avLst/>
          </a:prstGeom>
          <a:noFill/>
        </p:spPr>
      </p:pic>
      <p:pic>
        <p:nvPicPr>
          <p:cNvPr id="9218" name="Picture 2" descr="http://www.nueva-acropolis.es/granada/images/ar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87330">
            <a:off x="6434080" y="-319620"/>
            <a:ext cx="2438400" cy="829121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img.fotocommunity.com/Proyectos-de-los-fotografos/FANTASA/BAJO-EL-ARCOIRIS-a21365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357166"/>
            <a:ext cx="9229725" cy="54102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000232" y="5786454"/>
            <a:ext cx="54601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entonces, ¿por QUÉ yo no podría?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http://4.bp.blogspot.com/-s1L47xKa8xs/UOWuvV5H8RI/AAAAAAABbqs/0-qq1JTxmJs/s1600/Bosque-y-Lago-Durante-el-Oto%25C3%25B1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" y="0"/>
            <a:ext cx="914924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857232"/>
            <a:ext cx="60452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Si los pájaros vuelan alegremente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6" name="Picture 4" descr="The Fairy of raibow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566000"/>
            <a:ext cx="3522975" cy="529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Archivo:Aves volando 9hu7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5153" y="1428736"/>
            <a:ext cx="7108847" cy="1404000"/>
          </a:xfrm>
          <a:prstGeom prst="rect">
            <a:avLst/>
          </a:prstGeom>
          <a:noFill/>
        </p:spPr>
      </p:pic>
      <p:pic>
        <p:nvPicPr>
          <p:cNvPr id="8" name="Picture 2" descr="Archivo:Aves volando 9hu7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1571612"/>
            <a:ext cx="7108847" cy="1404000"/>
          </a:xfrm>
          <a:prstGeom prst="rect">
            <a:avLst/>
          </a:prstGeom>
          <a:noFill/>
        </p:spPr>
      </p:pic>
      <p:pic>
        <p:nvPicPr>
          <p:cNvPr id="9" name="Picture 2" descr="Archivo:Aves volando 9hu7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2357430"/>
            <a:ext cx="7108847" cy="14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Arco iris curios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785794"/>
            <a:ext cx="6776249" cy="50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857356" y="500042"/>
            <a:ext cx="40719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accent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más allá del arcoíris… </a:t>
            </a:r>
            <a:endParaRPr lang="es-ES_tradnl" sz="2400" dirty="0">
              <a:solidFill>
                <a:schemeClr val="accent1"/>
              </a:solidFill>
              <a:latin typeface="Algerian" pitchFamily="82" charset="0"/>
            </a:endParaRPr>
          </a:p>
        </p:txBody>
      </p:sp>
      <p:pic>
        <p:nvPicPr>
          <p:cNvPr id="6" name="Picture 2" descr="http://1.bp.blogspot.com/-4-k-taMUUrg/T1mmEMzN_YI/AAAAAAAAylA/34ge52FX-p4/s1600/mujer-boni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6124"/>
            <a:ext cx="3770550" cy="324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://gps.huescalamagia.es/documentos_web/an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pic>
        <p:nvPicPr>
          <p:cNvPr id="19458" name="Picture 2" descr="Ange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57166"/>
            <a:ext cx="2857500" cy="32194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14678" y="5786454"/>
            <a:ext cx="3754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¿Por qué yo no podría?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46088" name="Picture 8" descr="http://lh6.ggpht.com/_uhGq40R4kJ4/S8W3AP7wTkI/AAAAAAAAAeM/JBjAFQrjmag/i115190746_7523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72893">
            <a:off x="5950459" y="1144326"/>
            <a:ext cx="2333625" cy="1181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antidepresivo.net/wp-content/uploads/2009/07/arcoiris/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714356"/>
            <a:ext cx="7938000" cy="529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8" name="Picture 6" descr="http://www.yalosabes.com/images/puente-arcoiris-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" y="0"/>
            <a:ext cx="9308601" cy="6858000"/>
          </a:xfrm>
          <a:prstGeom prst="rect">
            <a:avLst/>
          </a:prstGeom>
          <a:noFill/>
        </p:spPr>
      </p:pic>
      <p:pic>
        <p:nvPicPr>
          <p:cNvPr id="5" name="Picture 2" descr="http://madridfree.com/wp-content/uploads/2012/09/meditacion+madrid+tall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1602" y="3929066"/>
            <a:ext cx="3810000" cy="3214686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http://img.fotocommunity.com/images/Naturaleza/Naturaleza-abstracta/Tocando-el-arcoiris-a290174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24000" y="0"/>
            <a:ext cx="10368000" cy="6912000"/>
          </a:xfrm>
          <a:prstGeom prst="rect">
            <a:avLst/>
          </a:prstGeom>
          <a:noFill/>
        </p:spPr>
      </p:pic>
      <p:pic>
        <p:nvPicPr>
          <p:cNvPr id="43012" name="Picture 4" descr="http://static.hogarutil.com/archivos/201107/maquillaje-arcoiris-amarillo-640x560x80.jpg?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0"/>
            <a:ext cx="5192112" cy="345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6660" y="3857628"/>
            <a:ext cx="3636893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Imágenes 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Música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Detrás del Arcoíris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(Somewhere Over The Rainbow)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197</Words>
  <Application>Microsoft Office PowerPoint</Application>
  <PresentationFormat>Presentación en pantalla (4:3)</PresentationFormat>
  <Paragraphs>56</Paragraphs>
  <Slides>22</Slides>
  <Notes>1</Notes>
  <HiddenSlides>1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162</cp:revision>
  <dcterms:created xsi:type="dcterms:W3CDTF">2012-12-28T16:32:52Z</dcterms:created>
  <dcterms:modified xsi:type="dcterms:W3CDTF">2013-01-04T23:16:04Z</dcterms:modified>
</cp:coreProperties>
</file>