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98" r:id="rId5"/>
    <p:sldId id="299" r:id="rId6"/>
    <p:sldId id="288" r:id="rId7"/>
    <p:sldId id="300" r:id="rId8"/>
    <p:sldId id="301" r:id="rId9"/>
    <p:sldId id="302" r:id="rId10"/>
    <p:sldId id="303" r:id="rId11"/>
    <p:sldId id="304" r:id="rId12"/>
    <p:sldId id="305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9" r:id="rId24"/>
    <p:sldId id="318" r:id="rId25"/>
    <p:sldId id="265" r:id="rId26"/>
    <p:sldId id="271" r:id="rId27"/>
    <p:sldId id="322" r:id="rId28"/>
    <p:sldId id="320" r:id="rId2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UNDopq3B52PijKKtAxZ3Q==" hashData="IMhzkW1Hb2RSkwHkxDMhzwr5R7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13F20-39BC-4E0D-A3E9-A04C5EB1AD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BD914-EEC0-4AC9-8234-793F9C1AE56E}" type="datetimeFigureOut">
              <a:rPr lang="es-ES_tradnl" smtClean="0"/>
              <a:pPr/>
              <a:t>23/05/2013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D6372-E716-42AB-9B97-A1359F1554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C9998A2-906F-492D-849A-608E2C52CB2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wallpapergate.com/data/media/1538/In_The_Mountains_3_2907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jpeg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gif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www.superfondos.net/3D/3D1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08000" cy="7056000"/>
          </a:xfrm>
          <a:prstGeom prst="rect">
            <a:avLst/>
          </a:prstGeom>
          <a:noFill/>
        </p:spPr>
      </p:pic>
      <p:sp>
        <p:nvSpPr>
          <p:cNvPr id="6" name="5 Cinta curvada hacia abajo"/>
          <p:cNvSpPr/>
          <p:nvPr/>
        </p:nvSpPr>
        <p:spPr>
          <a:xfrm>
            <a:off x="2500298" y="3286124"/>
            <a:ext cx="45719" cy="45719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Cinta curvada hacia arriba"/>
          <p:cNvSpPr/>
          <p:nvPr/>
        </p:nvSpPr>
        <p:spPr>
          <a:xfrm>
            <a:off x="1285852" y="5500702"/>
            <a:ext cx="6768000" cy="1440000"/>
          </a:xfrm>
          <a:prstGeom prst="ellipseRibbon2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3357554" y="5500702"/>
            <a:ext cx="35719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latin typeface="Forte" pitchFamily="66" charset="0"/>
              </a:rPr>
              <a:t>Elegía para mí </a:t>
            </a:r>
          </a:p>
          <a:p>
            <a:r>
              <a:rPr lang="es-ES_tradnl" sz="3200" dirty="0" smtClean="0">
                <a:latin typeface="Forte" pitchFamily="66" charset="0"/>
              </a:rPr>
              <a:t>y para ti</a:t>
            </a:r>
            <a:endParaRPr lang="es-ES_tradnl" sz="3200" dirty="0">
              <a:latin typeface="Forte" pitchFamily="66" charset="0"/>
            </a:endParaRPr>
          </a:p>
        </p:txBody>
      </p:sp>
      <p:pic>
        <p:nvPicPr>
          <p:cNvPr id="27654" name="Picture 6" descr="http://2.bp.blogspot.com/_MFUwJzu01ds/S-nBA9bTDFI/AAAAAAAAAAs/dehRvIkPnKo/s1600/romanticism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57166"/>
            <a:ext cx="4114800" cy="55530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99721" y="35716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  <p:sndAc>
      <p:stSnd>
        <p:snd r:embed="rId2" name="Chopin bu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79296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1357290" y="5214950"/>
            <a:ext cx="6228000" cy="11520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1643042" y="5357826"/>
            <a:ext cx="6072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Yo seguiré soñando mientras pasa la vida, y tú te irás borrando lentamente de mi sueño.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4" name="Picture 2" descr="J:\HACER PPS\CHICAS\eche64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-500090"/>
            <a:ext cx="3888000" cy="388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PAREJAS\014_moscow_kis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85728"/>
            <a:ext cx="1773646" cy="32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3" descr="J:\HACER PPS\ANIMALES EN MOVIMIENTO\GIF02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143116"/>
            <a:ext cx="1015000" cy="504000"/>
          </a:xfrm>
          <a:prstGeom prst="rect">
            <a:avLst/>
          </a:prstGeom>
          <a:noFill/>
        </p:spPr>
      </p:pic>
      <p:pic>
        <p:nvPicPr>
          <p:cNvPr id="1029" name="Picture 5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14290"/>
            <a:ext cx="3810000" cy="752475"/>
          </a:xfrm>
          <a:prstGeom prst="rect">
            <a:avLst/>
          </a:prstGeom>
          <a:noFill/>
        </p:spPr>
      </p:pic>
      <p:pic>
        <p:nvPicPr>
          <p:cNvPr id="1030" name="Picture 6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071546"/>
            <a:ext cx="3810000" cy="75247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842041" y="6286520"/>
            <a:ext cx="130195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http://www.loswallpapers.com/3d/pa8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000636"/>
            <a:ext cx="8215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929322" y="857232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400" dirty="0" smtClean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  <a:p>
            <a:r>
              <a:rPr lang="es-ES_tradnl" sz="2400" dirty="0" smtClean="0">
                <a:solidFill>
                  <a:srgbClr val="FFFF00"/>
                </a:solidFill>
                <a:latin typeface="Forte" pitchFamily="66" charset="0"/>
              </a:rPr>
              <a:t/>
            </a:r>
            <a:br>
              <a:rPr lang="es-ES_tradnl" sz="2400" dirty="0" smtClean="0">
                <a:solidFill>
                  <a:srgbClr val="FFFF00"/>
                </a:solidFill>
                <a:latin typeface="Forte" pitchFamily="66" charset="0"/>
              </a:rPr>
            </a:br>
            <a:endParaRPr lang="es-ES_tradnl" sz="24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8" name="7 Pergamino horizontal"/>
          <p:cNvSpPr/>
          <p:nvPr/>
        </p:nvSpPr>
        <p:spPr>
          <a:xfrm>
            <a:off x="1357290" y="5429264"/>
            <a:ext cx="5220000" cy="100800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1500166" y="5572140"/>
            <a:ext cx="52149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Un año y otro año caerán como hojas secas</a:t>
            </a:r>
            <a:b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de las ramas del árbol milenario del tiempo,</a:t>
            </a:r>
            <a:b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</a:br>
            <a:endParaRPr lang="es-ES_tradnl" sz="20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2050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69000" cy="1980000"/>
          </a:xfrm>
          <a:prstGeom prst="rect">
            <a:avLst/>
          </a:prstGeom>
          <a:noFill/>
        </p:spPr>
      </p:pic>
      <p:pic>
        <p:nvPicPr>
          <p:cNvPr id="10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3069000" cy="1980000"/>
          </a:xfrm>
          <a:prstGeom prst="rect">
            <a:avLst/>
          </a:prstGeom>
          <a:noFill/>
        </p:spPr>
      </p:pic>
      <p:pic>
        <p:nvPicPr>
          <p:cNvPr id="11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0"/>
            <a:ext cx="3069000" cy="1980000"/>
          </a:xfrm>
          <a:prstGeom prst="rect">
            <a:avLst/>
          </a:prstGeom>
          <a:noFill/>
        </p:spPr>
      </p:pic>
      <p:pic>
        <p:nvPicPr>
          <p:cNvPr id="2051" name="Picture 3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2428868"/>
            <a:ext cx="314325" cy="447675"/>
          </a:xfrm>
          <a:prstGeom prst="rect">
            <a:avLst/>
          </a:prstGeom>
          <a:noFill/>
        </p:spPr>
      </p:pic>
      <p:pic>
        <p:nvPicPr>
          <p:cNvPr id="2052" name="Picture 4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714488"/>
            <a:ext cx="314325" cy="447675"/>
          </a:xfrm>
          <a:prstGeom prst="rect">
            <a:avLst/>
          </a:prstGeom>
          <a:noFill/>
        </p:spPr>
      </p:pic>
      <p:pic>
        <p:nvPicPr>
          <p:cNvPr id="2053" name="Picture 5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071678"/>
            <a:ext cx="314325" cy="447675"/>
          </a:xfrm>
          <a:prstGeom prst="rect">
            <a:avLst/>
          </a:prstGeom>
          <a:noFill/>
        </p:spPr>
      </p:pic>
      <p:pic>
        <p:nvPicPr>
          <p:cNvPr id="2054" name="Picture 6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357430"/>
            <a:ext cx="314325" cy="447675"/>
          </a:xfrm>
          <a:prstGeom prst="rect">
            <a:avLst/>
          </a:prstGeom>
          <a:noFill/>
        </p:spPr>
      </p:pic>
      <p:pic>
        <p:nvPicPr>
          <p:cNvPr id="2055" name="Picture 7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1643050"/>
            <a:ext cx="314325" cy="447675"/>
          </a:xfrm>
          <a:prstGeom prst="rect">
            <a:avLst/>
          </a:prstGeom>
          <a:noFill/>
        </p:spPr>
      </p:pic>
      <p:pic>
        <p:nvPicPr>
          <p:cNvPr id="2056" name="Picture 8" descr="J:\HACER PPS\FLORES\slide0007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2357430"/>
            <a:ext cx="314325" cy="447675"/>
          </a:xfrm>
          <a:prstGeom prst="rect">
            <a:avLst/>
          </a:prstGeom>
          <a:noFill/>
        </p:spPr>
      </p:pic>
      <p:pic>
        <p:nvPicPr>
          <p:cNvPr id="19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69000" cy="1980000"/>
          </a:xfrm>
          <a:prstGeom prst="rect">
            <a:avLst/>
          </a:prstGeom>
          <a:noFill/>
        </p:spPr>
      </p:pic>
      <p:pic>
        <p:nvPicPr>
          <p:cNvPr id="20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5640" y="152400"/>
            <a:ext cx="3069000" cy="1980000"/>
          </a:xfrm>
          <a:prstGeom prst="rect">
            <a:avLst/>
          </a:prstGeom>
          <a:noFill/>
        </p:spPr>
      </p:pic>
      <p:pic>
        <p:nvPicPr>
          <p:cNvPr id="21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0"/>
            <a:ext cx="3069000" cy="1980000"/>
          </a:xfrm>
          <a:prstGeom prst="rect">
            <a:avLst/>
          </a:prstGeom>
          <a:noFill/>
        </p:spPr>
      </p:pic>
      <p:pic>
        <p:nvPicPr>
          <p:cNvPr id="22" name="Picture 2" descr="J:\HACER PPS\FLORES\slide0007_image004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0"/>
            <a:ext cx="3069000" cy="1980000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7628040" y="6488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7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73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75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5.55556E-7 0.33333 " pathEditMode="relative" rAng="0" ptsTypes="AA">
                                      <p:cBhvr>
                                        <p:cTn id="77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7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17 0.13519 L 0.02517 0.46852 " pathEditMode="relative" rAng="0" ptsTypes="AA">
                                      <p:cBhvr>
                                        <p:cTn id="8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-12600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072074"/>
            <a:ext cx="78581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2786050" y="285728"/>
            <a:ext cx="5724000" cy="14760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2928926" y="428604"/>
            <a:ext cx="58579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y tu sonrisa, llena de claridad de aurora,</a:t>
            </a:r>
            <a:b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</a:br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se alejará en la sombra creciente del recuerdo.</a:t>
            </a:r>
            <a:endParaRPr lang="es-ES_tradnl" sz="2400" dirty="0">
              <a:solidFill>
                <a:schemeClr val="accent6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39938" name="Picture 2" descr="paula echevarria1 Paula Echevarria, una mujer con esti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164" y="2571744"/>
            <a:ext cx="4572000" cy="37909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28633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2928934"/>
            <a:ext cx="78581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3276000" y="214290"/>
            <a:ext cx="5184000" cy="104400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3571868" y="357166"/>
            <a:ext cx="55721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orte" pitchFamily="66" charset="0"/>
              </a:rPr>
              <a:t>Yo seguiré soñando mientras pasa la vida,</a:t>
            </a:r>
            <a:br>
              <a:rPr lang="es-ES_tradnl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orte" pitchFamily="66" charset="0"/>
              </a:rPr>
              <a:t>y quizá, poco a poco, dejaré de hacer versos,</a:t>
            </a:r>
            <a:endParaRPr lang="es-ES_tradnl" sz="2000" dirty="0">
              <a:solidFill>
                <a:schemeClr val="tx1">
                  <a:lumMod val="65000"/>
                  <a:lumOff val="35000"/>
                </a:schemeClr>
              </a:solidFill>
              <a:latin typeface="Forte" pitchFamily="66" charset="0"/>
            </a:endParaRPr>
          </a:p>
        </p:txBody>
      </p:sp>
      <p:pic>
        <p:nvPicPr>
          <p:cNvPr id="38915" name="Picture 3" descr="J:\HACER PPS\CHICOS\slide0016_image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2984"/>
            <a:ext cx="2789093" cy="38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283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429264"/>
            <a:ext cx="8072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3714744" y="5562000"/>
            <a:ext cx="4824000" cy="1044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3786182" y="5715016"/>
            <a:ext cx="50720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Forte" pitchFamily="66" charset="0"/>
              </a:rPr>
              <a:t>bajo el vulgar agobio de la rutina diaria,</a:t>
            </a:r>
            <a:br>
              <a:rPr lang="es-ES_tradnl" sz="2000" dirty="0" smtClean="0">
                <a:latin typeface="Forte" pitchFamily="66" charset="0"/>
              </a:rPr>
            </a:br>
            <a:r>
              <a:rPr lang="es-ES_tradnl" sz="2000" dirty="0" smtClean="0">
                <a:latin typeface="Forte" pitchFamily="66" charset="0"/>
              </a:rPr>
              <a:t>de las desilusiones y los aburrimientos.</a:t>
            </a:r>
            <a:endParaRPr lang="es-ES_tradnl" sz="2000" dirty="0">
              <a:latin typeface="Forte" pitchFamily="66" charset="0"/>
            </a:endParaRPr>
          </a:p>
        </p:txBody>
      </p:sp>
      <p:pic>
        <p:nvPicPr>
          <p:cNvPr id="37893" name="Picture 5" descr="J:\HACER PPS\PAREJAS\imagesCA7I5X0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571744"/>
            <a:ext cx="2291992" cy="316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1400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www.sbattimento.com/sfondi/natura_paesaggi/3d-andscapes-sundown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-357214"/>
            <a:ext cx="10896000" cy="81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714356"/>
            <a:ext cx="8858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chemeClr val="accent1">
                  <a:lumMod val="20000"/>
                  <a:lumOff val="80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357158" y="5670000"/>
            <a:ext cx="5364000" cy="97200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500034" y="5786454"/>
            <a:ext cx="5643602" cy="75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Tú, que nunca soñaste más que cosas posibles,</a:t>
            </a:r>
            <a:b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dejarás, poco a poco, de mirarte al espejo.</a:t>
            </a:r>
            <a:endParaRPr lang="es-ES_tradnl" sz="20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6866" name="Picture 2" descr="http://m1.paperblog.com/i/18/185106/que-hay-detras-del-espejo-L-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1285860"/>
            <a:ext cx="5184000" cy="38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14001" y="428605"/>
            <a:ext cx="130195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elalfiler.com/fondos/album/3D/3d%2010/3d-4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chemeClr val="accent1">
                  <a:lumMod val="20000"/>
                  <a:lumOff val="80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500034" y="5072074"/>
            <a:ext cx="4824000" cy="100800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785786" y="521495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Acaso nos veremos un día, casualmente,</a:t>
            </a:r>
            <a:b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al cruzar una calle, y nos saludaremos.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5841" name="Picture 1" descr="J:\HACER PPS\PAREJAS\Bonitos-y-romanticos-Fondos-de-pantalla_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6960000" cy="52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85473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fondosypantallas.com/wp-content/uploads/2009/10/vod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96000" cy="7272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1643042" y="5706000"/>
            <a:ext cx="5148000" cy="10080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1928794" y="5857892"/>
            <a:ext cx="55007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Forte" pitchFamily="66" charset="0"/>
              </a:rPr>
              <a:t>Yo pensaré quizá: "Qué linda es todavía."</a:t>
            </a:r>
            <a:br>
              <a:rPr lang="es-ES_tradnl" sz="2000" dirty="0" smtClean="0">
                <a:latin typeface="Forte" pitchFamily="66" charset="0"/>
              </a:rPr>
            </a:br>
            <a:r>
              <a:rPr lang="es-ES_tradnl" sz="2000" dirty="0" smtClean="0">
                <a:latin typeface="Forte" pitchFamily="66" charset="0"/>
              </a:rPr>
              <a:t>Tú quizá pensarás: "Se está poniendo viejo"</a:t>
            </a:r>
            <a:endParaRPr lang="es-ES_tradnl" sz="2000" dirty="0">
              <a:latin typeface="Forte" pitchFamily="66" charset="0"/>
            </a:endParaRPr>
          </a:p>
        </p:txBody>
      </p:sp>
      <p:pic>
        <p:nvPicPr>
          <p:cNvPr id="34820" name="Picture 4" descr="http://2.fimagenes.com/i/4/6/30/am_42053_3244477_488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57166"/>
            <a:ext cx="3914775" cy="55530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4823" name="Picture 7" descr="J:\HACER PPS\CHICOS\homem-jornal_2034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71480"/>
            <a:ext cx="2065500" cy="55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214893" y="6488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5786446" y="214290"/>
            <a:ext cx="2952000" cy="1116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6000760" y="428604"/>
            <a:ext cx="29289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/>
                </a:solidFill>
                <a:latin typeface="Forte" pitchFamily="66" charset="0"/>
              </a:rPr>
              <a:t>Tú irás sola, o con otro. </a:t>
            </a:r>
          </a:p>
          <a:p>
            <a:r>
              <a:rPr lang="es-ES_tradnl" sz="2000" b="1" dirty="0" smtClean="0">
                <a:solidFill>
                  <a:schemeClr val="tx2"/>
                </a:solidFill>
                <a:latin typeface="Forte" pitchFamily="66" charset="0"/>
              </a:rPr>
              <a:t>Yo </a:t>
            </a:r>
            <a:r>
              <a:rPr lang="es-ES_tradnl" sz="2000" dirty="0" smtClean="0">
                <a:solidFill>
                  <a:schemeClr val="tx2"/>
                </a:solidFill>
                <a:latin typeface="Forte" pitchFamily="66" charset="0"/>
              </a:rPr>
              <a:t>iré solo o con otra.</a:t>
            </a:r>
            <a:endParaRPr lang="es-ES_tradnl" sz="2000" dirty="0">
              <a:solidFill>
                <a:schemeClr val="tx2"/>
              </a:solidFill>
              <a:latin typeface="Forte" pitchFamily="66" charset="0"/>
            </a:endParaRPr>
          </a:p>
        </p:txBody>
      </p:sp>
      <p:pic>
        <p:nvPicPr>
          <p:cNvPr id="33793" name="Picture 1" descr="J:\HACER PPS\FONDITOS\la-lluvia-de-nubes-en-movimiento-sobre-el-lago_211163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10095278" cy="7128000"/>
          </a:xfrm>
          <a:prstGeom prst="rect">
            <a:avLst/>
          </a:prstGeom>
          <a:noFill/>
        </p:spPr>
      </p:pic>
      <p:pic>
        <p:nvPicPr>
          <p:cNvPr id="9" name="Picture 1" descr="J:\HACER PPS\FONDITOS\la-lluvia-de-nubes-en-movimiento-sobre-el-lago_211163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95278" cy="7128000"/>
          </a:xfrm>
          <a:prstGeom prst="rect">
            <a:avLst/>
          </a:prstGeom>
          <a:noFill/>
        </p:spPr>
      </p:pic>
      <p:pic>
        <p:nvPicPr>
          <p:cNvPr id="33799" name="Picture 7" descr="http://www.bekia.es/images/galeria/35000/35123_david-bustamante-paula-echevarria-funeral-oliva-cand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9478" y="2430000"/>
            <a:ext cx="2954522" cy="442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3800" name="Picture 8" descr="J:\HACER PPS\PAREJAS\6176873521_8396f3432b_z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000428" y="3500438"/>
            <a:ext cx="5289532" cy="37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499721" y="35716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2.bp.blogspot.com/-xVRGSm05F-0/UL4e_B_gYNI/AAAAAAAAAgA/KErreMw-c2E/s1600/NATURE_at_DAWN_Wallpaper_is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Pergamino horizontal"/>
          <p:cNvSpPr/>
          <p:nvPr/>
        </p:nvSpPr>
        <p:spPr>
          <a:xfrm>
            <a:off x="714348" y="5357826"/>
            <a:ext cx="2916000" cy="8280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rgbClr val="C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786" y="5429264"/>
            <a:ext cx="27975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  <a:t>o tú irás con un hijo que</a:t>
            </a:r>
          </a:p>
          <a:p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  <a:t> debiera ser nuestro.</a:t>
            </a:r>
            <a:endParaRPr lang="es-ES_tradnl" sz="2000" dirty="0">
              <a:solidFill>
                <a:schemeClr val="accent6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2770" name="Picture 2" descr="Paula Echevarría en el rodaje de Vulnerabl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28604"/>
            <a:ext cx="4762500" cy="35814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786265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4580" name="AutoShape 4" descr="In The Mountains 3 29076 Wallpaper">
            <a:hlinkClick r:id="rId2" tooltip="In The Mountains 3 29076 Wallpaper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4581" name="Picture 5" descr="C:\Users\abuelitos\AppData\Local\Microsoft\Windows\Temporary Internet Files\Content.IE5\8LBLG519\in-the-mountains-3-wall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Pergamino horizontal"/>
          <p:cNvSpPr/>
          <p:nvPr/>
        </p:nvSpPr>
        <p:spPr>
          <a:xfrm>
            <a:off x="4643438" y="285728"/>
            <a:ext cx="3492000" cy="1800000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4929190" y="571480"/>
            <a:ext cx="4572000" cy="13320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orte" pitchFamily="66" charset="0"/>
              </a:rPr>
              <a:t>Y seguirá muriendo la vida, </a:t>
            </a:r>
          </a:p>
          <a:p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orte" pitchFamily="66" charset="0"/>
              </a:rPr>
              <a:t>año tras año,</a:t>
            </a:r>
            <a:b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orte" pitchFamily="66" charset="0"/>
              </a:rPr>
              <a:t>igual que un río oscuro </a:t>
            </a:r>
          </a:p>
          <a:p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orte" pitchFamily="66" charset="0"/>
              </a:rPr>
              <a:t>que corre hacia el silencio.</a:t>
            </a:r>
            <a:endParaRPr lang="es-ES_tradnl" sz="2000" dirty="0">
              <a:solidFill>
                <a:schemeClr val="tx1">
                  <a:lumMod val="95000"/>
                  <a:lumOff val="5000"/>
                </a:schemeClr>
              </a:solidFill>
              <a:latin typeface="Forte" pitchFamily="66" charset="0"/>
            </a:endParaRPr>
          </a:p>
        </p:txBody>
      </p:sp>
      <p:pic>
        <p:nvPicPr>
          <p:cNvPr id="31745" name="Picture 1" descr="J:\HACER PPS\ANIMALES EN MOVIMIENTO\aguila02blog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785926"/>
            <a:ext cx="3906000" cy="33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28349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00042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2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5286380" y="5572140"/>
            <a:ext cx="2880000" cy="9000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5429256" y="5643578"/>
            <a:ext cx="26854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Un amigo, algún día, </a:t>
            </a:r>
          </a:p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me dirá que te ha visto,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0728" name="Picture 8" descr="http://th.interia.pl/51,b5f1e18384871276/MarioCasas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357222" y="3000372"/>
            <a:ext cx="3571900" cy="36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30" name="Picture 10" descr="http://www.rankingfamosos.com/imagenes/famosos/20110330/hugo-silva-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071810"/>
            <a:ext cx="2701774" cy="40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928349" y="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www.ecoedicio.cat/wp-content/uploads/2009/07/fotos_de_paisajes_amaneceres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5000628" y="5572140"/>
            <a:ext cx="3204000" cy="9720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5214942" y="5715016"/>
            <a:ext cx="30003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o una canción de entonces</a:t>
            </a:r>
          </a:p>
          <a:p>
            <a:r>
              <a:rPr lang="es-ES_tradnl" sz="2000" dirty="0" smtClean="0">
                <a:solidFill>
                  <a:schemeClr val="accent6">
                    <a:lumMod val="75000"/>
                  </a:schemeClr>
                </a:solidFill>
                <a:latin typeface="Forte" pitchFamily="66" charset="0"/>
              </a:rPr>
              <a:t> me traerá tu recuerdo.</a:t>
            </a:r>
            <a:endParaRPr lang="es-ES_tradnl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9698" name="Picture 2" descr="http://static.nanopress.es/625X0/www/ellahoy/es/img/Mario-Ca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071678"/>
            <a:ext cx="4519229" cy="338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9702" name="Picture 6" descr="http://paula-echevarria.blogs.elle.es/files/2012/04/image_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1674000"/>
            <a:ext cx="3428992" cy="51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J:\HACER PPS\BAILARINES\25z4fuq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214290"/>
            <a:ext cx="1914525" cy="2324100"/>
          </a:xfrm>
          <a:prstGeom prst="rect">
            <a:avLst/>
          </a:prstGeom>
          <a:noFill/>
        </p:spPr>
      </p:pic>
      <p:pic>
        <p:nvPicPr>
          <p:cNvPr id="15374" name="Picture 14" descr="http://2.bp.blogspot.com/_UL-e-fjaDac/SpV2XXHhxTI/AAAAAAAAEMQ/qh78lSotJcE/S1600-R/2tealnoteCLR_2124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00" y="-136525"/>
            <a:ext cx="476250" cy="476250"/>
          </a:xfrm>
          <a:prstGeom prst="rect">
            <a:avLst/>
          </a:prstGeom>
          <a:noFill/>
        </p:spPr>
      </p:pic>
      <p:pic>
        <p:nvPicPr>
          <p:cNvPr id="15376" name="Picture 16" descr="http://2.bp.blogspot.com/_UL-e-fjaDac/SpV2XXHhxTI/AAAAAAAAEMQ/qh78lSotJcE/S1600-R/2tealnoteCLR_2124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00" y="-136525"/>
            <a:ext cx="476250" cy="476250"/>
          </a:xfrm>
          <a:prstGeom prst="rect">
            <a:avLst/>
          </a:prstGeom>
          <a:noFill/>
        </p:spPr>
      </p:pic>
      <p:pic>
        <p:nvPicPr>
          <p:cNvPr id="15378" name="Picture 18" descr="http://www.canalgif.net/Gifs-animados/Musica/Notas-musicales/Imagen-animada-Notas-musicales-37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785794"/>
            <a:ext cx="280800" cy="468000"/>
          </a:xfrm>
          <a:prstGeom prst="rect">
            <a:avLst/>
          </a:prstGeom>
          <a:noFill/>
        </p:spPr>
      </p:pic>
      <p:pic>
        <p:nvPicPr>
          <p:cNvPr id="15380" name="Picture 20" descr="http://www.resucitadobadajoz.es/cofradia/fotos%20web/notas%20musicales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785794"/>
            <a:ext cx="914784" cy="540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356977" y="6488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101fondos.com/images/fondos-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4286248" y="5500702"/>
            <a:ext cx="4320000" cy="9720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5643578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Forte" pitchFamily="66" charset="0"/>
              </a:rPr>
              <a:t>Y en estas noches tristes de quietud </a:t>
            </a:r>
          </a:p>
          <a:p>
            <a:r>
              <a:rPr lang="es-ES_tradnl" sz="2000" dirty="0" smtClean="0">
                <a:latin typeface="Forte" pitchFamily="66" charset="0"/>
              </a:rPr>
              <a:t>  y de estrellas,</a:t>
            </a:r>
            <a:endParaRPr lang="es-ES_tradnl" sz="2000" dirty="0">
              <a:latin typeface="Forte" pitchFamily="66" charset="0"/>
            </a:endParaRPr>
          </a:p>
        </p:txBody>
      </p:sp>
      <p:pic>
        <p:nvPicPr>
          <p:cNvPr id="28674" name="Picture 2" descr="http://www.muchamasmoda.com/wp-content/uploads/2013/04/paula-echevarria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643050"/>
            <a:ext cx="2609850" cy="34766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159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4786314" y="5500702"/>
            <a:ext cx="3060000" cy="936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929190" y="5643578"/>
            <a:ext cx="30718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pensaré en ti un instante, </a:t>
            </a:r>
          </a:p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pero cada vez menos....</a:t>
            </a:r>
            <a:endParaRPr lang="es-ES_tradnl" sz="20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27652" name="Picture 4" descr="http://estaticos03.telva.com/albumes/2008/02/01/trucosbelleza_actricesgoya/1201862093_extras_albumes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-285776"/>
            <a:ext cx="3118500" cy="35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7654" name="Picture 6" descr="http://4.bp.blogspot.com/-0B7QJoxsmsY/TfyJvc5pbfI/AAAAAAAAAAk/MKDhPZrVAEo/s1600/Mario_Cas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042000"/>
            <a:ext cx="2552743" cy="38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857175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wall001.com/nature/3d_Landscape_wallpapers_01/mxxx01/3d_landscape_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571472" y="5500702"/>
            <a:ext cx="2340000" cy="90000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714348" y="5643578"/>
            <a:ext cx="2357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2">
                    <a:lumMod val="10000"/>
                  </a:schemeClr>
                </a:solidFill>
                <a:latin typeface="Forte" pitchFamily="66" charset="0"/>
              </a:rPr>
              <a:t>Y pasará la vida.</a:t>
            </a:r>
          </a:p>
          <a:p>
            <a:r>
              <a:rPr lang="es-ES_tradnl" dirty="0" smtClean="0">
                <a:solidFill>
                  <a:schemeClr val="bg2">
                    <a:lumMod val="10000"/>
                  </a:schemeClr>
                </a:solidFill>
                <a:latin typeface="Forte" pitchFamily="66" charset="0"/>
              </a:rPr>
              <a:t> Yo seguiré soñando;</a:t>
            </a:r>
            <a:endParaRPr lang="es-ES_tradnl" dirty="0">
              <a:solidFill>
                <a:schemeClr val="bg2">
                  <a:lumMod val="10000"/>
                </a:schemeClr>
              </a:solidFill>
              <a:latin typeface="Forte" pitchFamily="66" charset="0"/>
            </a:endParaRPr>
          </a:p>
        </p:txBody>
      </p:sp>
      <p:pic>
        <p:nvPicPr>
          <p:cNvPr id="26626" name="Picture 2" descr="http://www.lahiguera.net/cinemania/actores/mario_casas/fotos/17031/mario_ca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214422"/>
            <a:ext cx="2666276" cy="39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500513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2.bp.blogspot.com/-DU8_62_1JJc/UGOFDIS6QzI/AAAAAAAALMc/STIZr-SyX1c/s1600/a_tale_from_afar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571528"/>
            <a:ext cx="10848000" cy="8136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500034" y="5500702"/>
            <a:ext cx="3276000" cy="972000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571472" y="5643578"/>
            <a:ext cx="32861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</a:rPr>
              <a:t>pero ya no habrá un nombre</a:t>
            </a:r>
          </a:p>
          <a:p>
            <a: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</a:rPr>
              <a:t> de mujer en mi sueño.</a:t>
            </a:r>
            <a:endParaRPr lang="es-ES_tradnl" sz="2000" dirty="0">
              <a:solidFill>
                <a:schemeClr val="tx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25602" name="Picture 2" descr="http://www.objetivofamosos.com/wp-content/uploads/2012/01/mario-casas-tengo-ganas-de-ti-po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810000"/>
            <a:ext cx="3048000" cy="30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5604" name="Picture 4" descr="http://www.lahiguera.net/cinemania/actores/paula_echevarria/fotos/7618/paula_echevarr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0"/>
            <a:ext cx="2232146" cy="29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929141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scenicreflections.com/files/A_BEAUTIFUL_DAWN_Wallpaper_ssimj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642918"/>
            <a:ext cx="6572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642910" y="4857760"/>
            <a:ext cx="3528000" cy="14040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 sz="2000" dirty="0"/>
          </a:p>
        </p:txBody>
      </p:sp>
      <p:sp>
        <p:nvSpPr>
          <p:cNvPr id="7" name="6 Rectángulo"/>
          <p:cNvSpPr/>
          <p:nvPr/>
        </p:nvSpPr>
        <p:spPr>
          <a:xfrm>
            <a:off x="785786" y="5072074"/>
            <a:ext cx="3500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2">
                    <a:lumMod val="10000"/>
                  </a:schemeClr>
                </a:solidFill>
                <a:latin typeface="Forte" pitchFamily="66" charset="0"/>
              </a:rPr>
              <a:t>Yo ya te habré olvidado </a:t>
            </a:r>
          </a:p>
          <a:p>
            <a:r>
              <a:rPr lang="es-ES_tradnl" sz="2000" dirty="0" smtClean="0">
                <a:solidFill>
                  <a:schemeClr val="bg2">
                    <a:lumMod val="10000"/>
                  </a:schemeClr>
                </a:solidFill>
                <a:latin typeface="Forte" pitchFamily="66" charset="0"/>
              </a:rPr>
              <a:t>definitivamente y sobre mis </a:t>
            </a:r>
          </a:p>
          <a:p>
            <a:r>
              <a:rPr lang="es-ES_tradnl" sz="2000" dirty="0" smtClean="0">
                <a:solidFill>
                  <a:schemeClr val="bg2">
                    <a:lumMod val="10000"/>
                  </a:schemeClr>
                </a:solidFill>
                <a:latin typeface="Forte" pitchFamily="66" charset="0"/>
              </a:rPr>
              <a:t>rodillas retozarán mis nietos.</a:t>
            </a:r>
            <a:endParaRPr lang="es-ES_tradnl" sz="2000" dirty="0">
              <a:solidFill>
                <a:schemeClr val="bg2">
                  <a:lumMod val="10000"/>
                </a:schemeClr>
              </a:solidFill>
              <a:latin typeface="Forte" pitchFamily="66" charset="0"/>
            </a:endParaRPr>
          </a:p>
        </p:txBody>
      </p:sp>
      <p:pic>
        <p:nvPicPr>
          <p:cNvPr id="24578" name="Picture 2" descr="http://api.ning.com/files/NWk7EHK2Fi82w4pYbGxrSQhLr0lpetJzZgPyVhGwQg93ENfMjPmY6*5PBzO1BE2lHNTuA-I*qxdTlnqSdZdWSnxXwtfW-Fww/abue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0"/>
            <a:ext cx="6096000" cy="40386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786265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4.bp.blogspot.com/_2IU2Nt4rD1k/TQm8sq92suI/AAAAAAAACSE/2n5b75hHVbw/s1600/fondos_paisajes_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4286256"/>
            <a:ext cx="5214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Forte" pitchFamily="66" charset="0"/>
              </a:rPr>
              <a:t>(</a:t>
            </a:r>
            <a:endParaRPr lang="es-ES_tradnl" sz="3200" dirty="0">
              <a:solidFill>
                <a:schemeClr val="bg2"/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642910" y="500042"/>
            <a:ext cx="3132000" cy="16560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857224" y="642918"/>
            <a:ext cx="4572000" cy="13680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Y quizá, para entonces, </a:t>
            </a:r>
          </a:p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al cruzar una calle,</a:t>
            </a:r>
            <a:b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nos vimos frente a frente,</a:t>
            </a:r>
          </a:p>
          <a:p>
            <a:r>
              <a:rPr lang="es-ES_tradnl" sz="20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 ya sin reconocernos.</a:t>
            </a:r>
            <a:endParaRPr lang="es-ES_tradnl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3556" name="Picture 4" descr="http://www.desdeaqui.net/wp-content/uploads/2012/01/KarstenThormaehl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928934"/>
            <a:ext cx="3713641" cy="33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3558" name="Picture 6" descr="http://2.bp.blogspot.com/_tF3wG3jiU3I/TQYooFsh8WI/AAAAAAAAFGM/6bK37cx0jBs/s1600/Bert-Trautmann-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5720" y="3429000"/>
            <a:ext cx="5214974" cy="26289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7214893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571472" y="357166"/>
            <a:ext cx="4752000" cy="129600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785786" y="50004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  <a:t>Y una tarde de sol me cubrirán de tierra,</a:t>
            </a:r>
            <a:b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  <a:t>las manos para siempre cruzadas sobre el pecho.</a:t>
            </a:r>
            <a:endParaRPr lang="es-ES_tradnl" sz="2000" dirty="0">
              <a:solidFill>
                <a:schemeClr val="accent6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9" name="Picture 4" descr="http://4.bp.blogspot.com/-6rrdnF_6HuQ/UWU5cssQx0I/AAAAAAAAHJQ/ieTkgL1tfCA/s1600/anciano+con+bas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3114675"/>
            <a:ext cx="2714625" cy="37433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500513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imotion.com.br/imagens/data/media/41/7823tempesta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43174" y="357166"/>
            <a:ext cx="5429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dirty="0">
              <a:solidFill>
                <a:schemeClr val="accent2">
                  <a:lumMod val="40000"/>
                  <a:lumOff val="60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Pergamino horizontal"/>
          <p:cNvSpPr/>
          <p:nvPr/>
        </p:nvSpPr>
        <p:spPr>
          <a:xfrm>
            <a:off x="571472" y="4857760"/>
            <a:ext cx="3600000" cy="1620000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857224" y="5000636"/>
            <a:ext cx="3286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Tú, con los ojos tristes y los</a:t>
            </a:r>
          </a:p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 cabellos blancos,</a:t>
            </a:r>
            <a:b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</a:b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te pasarás las horas</a:t>
            </a:r>
          </a:p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 bostezando y tejiendo.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7172" name="Picture 4" descr="http://thumbs.dreamstime.com/thumb_499/1272449903dLQy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071678"/>
            <a:ext cx="2803995" cy="42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357637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t.wallpaperweb.org/wallpaper/3d_landscape/1024x768/LonghornwithSnowyMountai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8000"/>
            <a:ext cx="9888000" cy="7416000"/>
          </a:xfrm>
          <a:prstGeom prst="rect">
            <a:avLst/>
          </a:prstGeom>
          <a:noFill/>
        </p:spPr>
      </p:pic>
      <p:sp>
        <p:nvSpPr>
          <p:cNvPr id="6" name="5 Pergamino horizontal"/>
          <p:cNvSpPr/>
          <p:nvPr/>
        </p:nvSpPr>
        <p:spPr>
          <a:xfrm>
            <a:off x="4071934" y="357166"/>
            <a:ext cx="4500000" cy="1260000"/>
          </a:xfrm>
          <a:prstGeom prst="horizontalScrol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214810" y="50004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latin typeface="Forte" pitchFamily="66" charset="0"/>
              </a:rPr>
              <a:t>Y cada primavera renacerán las rosas,</a:t>
            </a:r>
            <a:br>
              <a:rPr lang="es-ES_tradnl" sz="2000" dirty="0" smtClean="0">
                <a:latin typeface="Forte" pitchFamily="66" charset="0"/>
              </a:rPr>
            </a:br>
            <a:r>
              <a:rPr lang="es-ES_tradnl" sz="2000" dirty="0" smtClean="0">
                <a:latin typeface="Forte" pitchFamily="66" charset="0"/>
              </a:rPr>
              <a:t>aunque ya tú estés vieja, y aunque yo </a:t>
            </a:r>
          </a:p>
          <a:p>
            <a:r>
              <a:rPr lang="es-ES_tradnl" sz="2000" dirty="0" smtClean="0">
                <a:latin typeface="Forte" pitchFamily="66" charset="0"/>
              </a:rPr>
              <a:t>me haya muerto. </a:t>
            </a:r>
            <a:endParaRPr lang="es-ES_tradnl" sz="2000" dirty="0">
              <a:latin typeface="Forte" pitchFamily="66" charset="0"/>
            </a:endParaRPr>
          </a:p>
        </p:txBody>
      </p:sp>
      <p:pic>
        <p:nvPicPr>
          <p:cNvPr id="20492" name="Picture 12" descr="http://4.bp.blogspot.com/-9UYbVoceibw/T9J3b9_ZMwI/AAAAAAAABWo/w_GULwU4Oa4/s400/pergola+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3357562"/>
            <a:ext cx="28575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" name="Picture 12" descr="http://4.bp.blogspot.com/-9UYbVoceibw/T9J3b9_ZMwI/AAAAAAAABWo/w_GULwU4Oa4/s400/pergola+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357562"/>
            <a:ext cx="28575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493" name="Picture 13" descr="J:\HACER PPS\FLORES\slide0018_image05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5500702"/>
            <a:ext cx="619352" cy="576000"/>
          </a:xfrm>
          <a:prstGeom prst="rect">
            <a:avLst/>
          </a:prstGeom>
          <a:noFill/>
        </p:spPr>
      </p:pic>
      <p:pic>
        <p:nvPicPr>
          <p:cNvPr id="16" name="Picture 13" descr="J:\HACER PPS\FLORES\slide0018_image05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4572008"/>
            <a:ext cx="619352" cy="576000"/>
          </a:xfrm>
          <a:prstGeom prst="rect">
            <a:avLst/>
          </a:prstGeom>
          <a:noFill/>
        </p:spPr>
      </p:pic>
      <p:pic>
        <p:nvPicPr>
          <p:cNvPr id="17" name="Picture 13" descr="J:\HACER PPS\FLORES\slide0018_image05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5357826"/>
            <a:ext cx="619352" cy="576000"/>
          </a:xfrm>
          <a:prstGeom prst="rect">
            <a:avLst/>
          </a:prstGeom>
          <a:noFill/>
        </p:spPr>
      </p:pic>
      <p:pic>
        <p:nvPicPr>
          <p:cNvPr id="18" name="Picture 13" descr="J:\HACER PPS\FLORES\slide0018_image05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3786190"/>
            <a:ext cx="619352" cy="576000"/>
          </a:xfrm>
          <a:prstGeom prst="rect">
            <a:avLst/>
          </a:prstGeom>
          <a:noFill/>
        </p:spPr>
      </p:pic>
      <p:pic>
        <p:nvPicPr>
          <p:cNvPr id="20494" name="Picture 14" descr="J:\HACER PPS\FLORES\slide0002_image00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786190"/>
            <a:ext cx="666462" cy="684000"/>
          </a:xfrm>
          <a:prstGeom prst="rect">
            <a:avLst/>
          </a:prstGeom>
          <a:noFill/>
        </p:spPr>
      </p:pic>
      <p:pic>
        <p:nvPicPr>
          <p:cNvPr id="20" name="Picture 14" descr="J:\HACER PPS\FLORES\slide0002_image00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643446"/>
            <a:ext cx="666462" cy="684000"/>
          </a:xfrm>
          <a:prstGeom prst="rect">
            <a:avLst/>
          </a:prstGeom>
          <a:noFill/>
        </p:spPr>
      </p:pic>
      <p:pic>
        <p:nvPicPr>
          <p:cNvPr id="21" name="Picture 14" descr="J:\HACER PPS\FLORES\slide0002_image00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5572140"/>
            <a:ext cx="666462" cy="684000"/>
          </a:xfrm>
          <a:prstGeom prst="rect">
            <a:avLst/>
          </a:prstGeom>
          <a:noFill/>
        </p:spPr>
      </p:pic>
      <p:pic>
        <p:nvPicPr>
          <p:cNvPr id="6146" name="Picture 2" descr="http://www.bokelberg.com/stock-photos/336x224/facial-idoso-jardim-velha-mulher-cara-429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286000"/>
            <a:ext cx="3048000" cy="45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9" name="18 Rectángulo"/>
          <p:cNvSpPr/>
          <p:nvPr/>
        </p:nvSpPr>
        <p:spPr>
          <a:xfrm>
            <a:off x="7143455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s://encrypted-tbn0.gstatic.com/images?q=tbn:ANd9GcRlMLpgmIZ1r-xC_vL8Yx8o9g6rGLsRXyb3jaCCR0KunbG3EhX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" y="-1"/>
            <a:ext cx="9305211" cy="6984000"/>
          </a:xfrm>
          <a:prstGeom prst="rect">
            <a:avLst/>
          </a:prstGeom>
          <a:noFill/>
        </p:spPr>
      </p:pic>
      <p:pic>
        <p:nvPicPr>
          <p:cNvPr id="5" name="Picture 2" descr="https://encrypted-tbn0.gstatic.com/images?q=tbn:ANd9GcRlMLpgmIZ1r-xC_vL8Yx8o9g6rGLsRXyb3jaCCR0KunbG3EhX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5211" cy="6984000"/>
          </a:xfrm>
          <a:prstGeom prst="rect">
            <a:avLst/>
          </a:prstGeom>
          <a:noFill/>
        </p:spPr>
      </p:pic>
      <p:pic>
        <p:nvPicPr>
          <p:cNvPr id="6" name="Picture 2" descr="https://encrypted-tbn0.gstatic.com/images?q=tbn:ANd9GcRlMLpgmIZ1r-xC_vL8Yx8o9g6rGLsRXyb3jaCCR0KunbG3EhX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5211" cy="6984000"/>
          </a:xfrm>
          <a:prstGeom prst="rect">
            <a:avLst/>
          </a:prstGeom>
          <a:noFill/>
        </p:spPr>
      </p:pic>
      <p:pic>
        <p:nvPicPr>
          <p:cNvPr id="7" name="Picture 2" descr="File:William-Adolphe Bouguereau (1825-1905) - Elegy (189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928802"/>
            <a:ext cx="2839725" cy="453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14035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fondos-de-pantalla.net/images/3d-1024%20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4" descr="http://4.bp.blogspot.com/_FKswVG_v3eQ/TGckST7B-mI/AAAAAAAAJo0/RC6Ss6w1nP4/S760/a37b6362dcfc68afe9caa3bde303c8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357430"/>
            <a:ext cx="6948621" cy="46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42663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000364" y="1571612"/>
            <a:ext cx="3904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Forte" pitchFamily="66" charset="0"/>
              </a:rPr>
              <a:t>Y pasará la vida. Yo seguiré soñando</a:t>
            </a:r>
            <a:r>
              <a:rPr lang="es-ES_tradnl" dirty="0" smtClean="0">
                <a:latin typeface="Forte" pitchFamily="66" charset="0"/>
              </a:rPr>
              <a:t>;</a:t>
            </a:r>
            <a:endParaRPr lang="es-ES_tradnl" dirty="0">
              <a:latin typeface="Forte" pitchFamily="66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oxun.ge/uploads/posts/2011-05/1306837505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7" name="Picture 2" descr="http://oxun.ge/uploads/posts/2011-05/1306837505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8" name="Picture 2" descr="http://oxun.ge/uploads/posts/2011-05/1306837505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104008" y="428604"/>
            <a:ext cx="18473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2910" y="357166"/>
            <a:ext cx="2026452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Diseño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María Teresa Espín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Imágenes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Internet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2013</a:t>
            </a:r>
            <a:endParaRPr lang="es-ES_tradnl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29207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430</Words>
  <Application>Microsoft Office PowerPoint</Application>
  <PresentationFormat>Presentación en pantalla (4:3)</PresentationFormat>
  <Paragraphs>104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289</cp:revision>
  <dcterms:created xsi:type="dcterms:W3CDTF">2013-04-26T16:47:20Z</dcterms:created>
  <dcterms:modified xsi:type="dcterms:W3CDTF">2013-05-23T16:30:44Z</dcterms:modified>
</cp:coreProperties>
</file>