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324" r:id="rId4"/>
    <p:sldId id="325" r:id="rId5"/>
    <p:sldId id="282" r:id="rId6"/>
    <p:sldId id="266" r:id="rId7"/>
    <p:sldId id="283" r:id="rId8"/>
    <p:sldId id="284" r:id="rId9"/>
    <p:sldId id="285" r:id="rId10"/>
    <p:sldId id="267" r:id="rId11"/>
    <p:sldId id="309" r:id="rId12"/>
    <p:sldId id="299" r:id="rId13"/>
    <p:sldId id="295" r:id="rId14"/>
    <p:sldId id="305" r:id="rId15"/>
    <p:sldId id="307" r:id="rId16"/>
    <p:sldId id="306" r:id="rId17"/>
    <p:sldId id="310" r:id="rId18"/>
    <p:sldId id="312" r:id="rId19"/>
    <p:sldId id="329" r:id="rId20"/>
    <p:sldId id="303" r:id="rId21"/>
    <p:sldId id="297" r:id="rId22"/>
    <p:sldId id="313" r:id="rId23"/>
    <p:sldId id="318" r:id="rId24"/>
    <p:sldId id="326" r:id="rId25"/>
    <p:sldId id="323" r:id="rId26"/>
    <p:sldId id="319" r:id="rId27"/>
    <p:sldId id="331" r:id="rId28"/>
    <p:sldId id="330" r:id="rId29"/>
    <p:sldId id="332" r:id="rId30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E4ipwSh6jpit8DZ6Hx9mg==" hashData="b3j7LcwEKzpInFholmcR/7ZIF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61675-675D-4533-B745-2BB86824125E}" type="datetimeFigureOut">
              <a:rPr lang="es-ES_tradnl" smtClean="0"/>
              <a:pPr/>
              <a:t>13/07/2015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8FCC-4147-4551-8673-323A427143E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ondosbonitos.com/file/325/2560x1440/crop/el-primer-beso-de-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624"/>
          </a:xfrm>
          <a:prstGeom prst="rect">
            <a:avLst/>
          </a:prstGeom>
          <a:noFill/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723878"/>
            <a:ext cx="5314950" cy="819151"/>
          </a:xfrm>
          <a:prstGeom prst="rect">
            <a:avLst/>
          </a:prstGeom>
          <a:noFill/>
        </p:spPr>
      </p:pic>
      <p:pic>
        <p:nvPicPr>
          <p:cNvPr id="32778" name="Picture 10" descr="http://fc05.deviantart.net/fs71/i/2011/266/e/b/4_hearts_png_by_rakulbieber-d4aomyb.png"/>
          <p:cNvPicPr>
            <a:picLocks noChangeAspect="1" noChangeArrowheads="1"/>
          </p:cNvPicPr>
          <p:nvPr/>
        </p:nvPicPr>
        <p:blipFill>
          <a:blip r:embed="rId5" cstate="print"/>
          <a:srcRect l="33185" t="12763" r="42041" b="55832"/>
          <a:stretch>
            <a:fillRect/>
          </a:stretch>
        </p:blipFill>
        <p:spPr bwMode="auto">
          <a:xfrm>
            <a:off x="0" y="0"/>
            <a:ext cx="2123728" cy="1851670"/>
          </a:xfrm>
          <a:prstGeom prst="rect">
            <a:avLst/>
          </a:prstGeom>
          <a:noFill/>
        </p:spPr>
      </p:pic>
      <p:pic>
        <p:nvPicPr>
          <p:cNvPr id="9" name="Picture 10" descr="http://fc05.deviantart.net/fs71/i/2011/266/e/b/4_hearts_png_by_rakulbieber-d4aomyb.png"/>
          <p:cNvPicPr>
            <a:picLocks noChangeAspect="1" noChangeArrowheads="1"/>
          </p:cNvPicPr>
          <p:nvPr/>
        </p:nvPicPr>
        <p:blipFill>
          <a:blip r:embed="rId5" cstate="print"/>
          <a:srcRect l="33185" t="12763" r="42041" b="55832"/>
          <a:stretch>
            <a:fillRect/>
          </a:stretch>
        </p:blipFill>
        <p:spPr bwMode="auto">
          <a:xfrm>
            <a:off x="7020272" y="0"/>
            <a:ext cx="2123728" cy="185167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028384" y="4659982"/>
            <a:ext cx="96879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cap="none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manticas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romantic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4" descr="romantic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3478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620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http://i.ytimg.com/vi/3fKkQF_Rano/maxresdefault.jpg"/>
          <p:cNvPicPr>
            <a:picLocks noChangeAspect="1" noChangeArrowheads="1"/>
          </p:cNvPicPr>
          <p:nvPr/>
        </p:nvPicPr>
        <p:blipFill>
          <a:blip r:embed="rId2" cstate="print"/>
          <a:srcRect t="3855"/>
          <a:stretch>
            <a:fillRect/>
          </a:stretch>
        </p:blipFill>
        <p:spPr bwMode="auto">
          <a:xfrm>
            <a:off x="-4370" y="0"/>
            <a:ext cx="9148370" cy="5143500"/>
          </a:xfrm>
          <a:prstGeom prst="rect">
            <a:avLst/>
          </a:prstGeom>
          <a:noFill/>
        </p:spPr>
      </p:pic>
      <p:pic>
        <p:nvPicPr>
          <p:cNvPr id="31748" name="Picture 4" descr="https://fondosdepantallaymuchomas.files.wordpress.com/2012/02/1452b.png"/>
          <p:cNvPicPr>
            <a:picLocks noChangeAspect="1" noChangeArrowheads="1"/>
          </p:cNvPicPr>
          <p:nvPr/>
        </p:nvPicPr>
        <p:blipFill>
          <a:blip r:embed="rId3" cstate="print"/>
          <a:srcRect b="3372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95536" y="422793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Yo ya me despedía.... y palpitante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cerca mi labio de tus labios rojos, 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minutotv.com/data/img_cont/img_imagenes/img_gr/12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525" cy="5148000"/>
          </a:xfrm>
          <a:prstGeom prst="rect">
            <a:avLst/>
          </a:prstGeom>
          <a:noFill/>
        </p:spPr>
      </p:pic>
      <p:pic>
        <p:nvPicPr>
          <p:cNvPr id="30722" name="Picture 2" descr="http://www.tocatoca.es/img/fondo_estrella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0"/>
            <a:ext cx="8372475" cy="502002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3719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FF0000"/>
                </a:solidFill>
                <a:latin typeface="Algerian" pitchFamily="82" charset="0"/>
              </a:rPr>
              <a:t> </a:t>
            </a:r>
            <a:endParaRPr lang="es-ES_tradnl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1520" y="42999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«Hasta mañana», susurraste;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yo te miré a los ojos un instante 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99050" y="19548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.ytimg.com/vi/W-1jjk28ELg/maxresdefault.jpg"/>
          <p:cNvPicPr>
            <a:picLocks noChangeAspect="1" noChangeArrowheads="1"/>
          </p:cNvPicPr>
          <p:nvPr/>
        </p:nvPicPr>
        <p:blipFill>
          <a:blip r:embed="rId2" cstate="print"/>
          <a:srcRect r="7636" b="989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483518"/>
            <a:ext cx="4297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tú cerraste sin pensar los ojos 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29700" name="Picture 4" descr="http://2.bp.blogspot.com/-E4yZzwV4zCM/U4rBrk8xnbI/AAAAAAAAAp4/SPE18dUS9qI/s1600/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86000"/>
            <a:ext cx="1485900" cy="2857500"/>
          </a:xfrm>
          <a:prstGeom prst="rect">
            <a:avLst/>
          </a:prstGeom>
          <a:noFill/>
        </p:spPr>
      </p:pic>
      <p:pic>
        <p:nvPicPr>
          <p:cNvPr id="6" name="Picture 4" descr="http://2.bp.blogspot.com/-E4yZzwV4zCM/U4rBrk8xnbI/AAAAAAAAAp4/SPE18dUS9qI/s1600/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39502"/>
            <a:ext cx="1485900" cy="2857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4194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k43.kn3.net/taringa/2/C/4/8/5/6/blackbirbb/1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5" name="Picture 6" descr="http://1.bp.blogspot.com/-FCe92jejnhA/T0xoRcH8ESI/AAAAAAAAHG8/XcyFRsr3IHY/s320/burbuja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5183999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4587974"/>
            <a:ext cx="2874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te di el primer beso: 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.ytimg.com/vi/o36tHAUZCcA/maxresdefault.jpg"/>
          <p:cNvPicPr>
            <a:picLocks noChangeAspect="1" noChangeArrowheads="1"/>
          </p:cNvPicPr>
          <p:nvPr/>
        </p:nvPicPr>
        <p:blipFill>
          <a:blip r:embed="rId2" cstate="print"/>
          <a:srcRect r="7621" b="7549"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27652" name="Picture 4" descr="http://www.tocatoca.es/img/fondo_estrella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32000" cy="5143500"/>
          </a:xfrm>
          <a:prstGeom prst="rect">
            <a:avLst/>
          </a:prstGeom>
          <a:noFill/>
        </p:spPr>
      </p:pic>
      <p:pic>
        <p:nvPicPr>
          <p:cNvPr id="17410" name="Picture 2" descr="http://images2.fanpop.com/images/photos/4600000/kisses-famous-kisses-4610410-1000-755.jpg"/>
          <p:cNvPicPr>
            <a:picLocks noChangeAspect="1" noChangeArrowheads="1"/>
          </p:cNvPicPr>
          <p:nvPr/>
        </p:nvPicPr>
        <p:blipFill>
          <a:blip r:embed="rId4" cstate="print"/>
          <a:srcRect b="26652"/>
          <a:stretch>
            <a:fillRect/>
          </a:stretch>
        </p:blipFill>
        <p:spPr bwMode="auto">
          <a:xfrm>
            <a:off x="0" y="0"/>
            <a:ext cx="9288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18708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276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276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 tmFilter="0, 0; .2, .5; .8, .5; 1, 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500" autoRev="1" fill="hold"/>
                                        <p:tgtEl>
                                          <p:spTgt spid="276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tatic.betazeta.com/www.belelu.com/up/2013/10/couple-kiss-hd-wallpapers-and-photos-free-960x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401191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alcé la frente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iluminado por mi dicha cierta.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6386" name="Picture 2" descr="http://es.wallpaperforgirls.com/mobile/flores/fondo-de-pantalla-para-ninas-1600x900-527-4b88b8d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pic>
        <p:nvPicPr>
          <p:cNvPr id="5" name="Picture 2" descr="http://es.wallpaperforgirls.com/mobile/flores/fondo-de-pantalla-para-ninas-1600x900-527-4b88b8d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pic>
        <p:nvPicPr>
          <p:cNvPr id="6" name="Picture 2" descr="http://es.wallpaperforgirls.com/mobile/flores/fondo-de-pantalla-para-ninas-1600x900-527-4b88b8d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pic>
        <p:nvPicPr>
          <p:cNvPr id="7" name="Picture 2" descr="http://es.wallpaperforgirls.com/mobile/flores/fondo-de-pantalla-para-ninas-1600x900-527-4b88b8d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620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es.wallpapersma.com/wallpapers/2013/12/Grecia-pueblo-calles-1440x2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i.ytimg.com/vi/DV7sgSoeA9c/maxresdefault.jpg"/>
          <p:cNvPicPr>
            <a:picLocks noChangeAspect="1" noChangeArrowheads="1"/>
          </p:cNvPicPr>
          <p:nvPr/>
        </p:nvPicPr>
        <p:blipFill>
          <a:blip r:embed="rId3" cstate="print"/>
          <a:srcRect r="31028"/>
          <a:stretch>
            <a:fillRect/>
          </a:stretch>
        </p:blipFill>
        <p:spPr bwMode="auto">
          <a:xfrm flipH="1">
            <a:off x="5652120" y="2283718"/>
            <a:ext cx="3672408" cy="30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1">
                  <a:lumMod val="75000"/>
                  <a:lumOff val="2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bonaresdigital.es/wp-content/uploads/2013/04/jerusalen.jpg"/>
          <p:cNvPicPr>
            <a:picLocks noChangeAspect="1" noChangeArrowheads="1"/>
          </p:cNvPicPr>
          <p:nvPr/>
        </p:nvPicPr>
        <p:blipFill>
          <a:blip r:embed="rId2" cstate="print"/>
          <a:srcRect t="8999" b="160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227934"/>
            <a:ext cx="4405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Salí a la calle alborozadamente 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4" name="Picture 2" descr="http://fc05.deviantart.net/fs70/f/2012/352/5/c/eldesastredemaria_blogspot_com_revenge_by_eldesastredemaria-d5oe2r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2150" y="-92546"/>
            <a:ext cx="337185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8210" y="19548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fondobook.com/wp-content/uploads/2012/06/fondo_hd_169_calles_de_jerusal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267494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mientras tú te asomabas a la puerta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mirándome encendida y sonriente. 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6" name="Picture 4" descr="http://www.fondos7.net/wallpaper-original/wallpapers/victoria-justice-con-fondo-blanco-8125.jpg"/>
          <p:cNvPicPr>
            <a:picLocks noChangeAspect="1" noChangeArrowheads="1"/>
          </p:cNvPicPr>
          <p:nvPr/>
        </p:nvPicPr>
        <p:blipFill>
          <a:blip r:embed="rId3" cstate="print"/>
          <a:srcRect l="36329" r="42278"/>
          <a:stretch>
            <a:fillRect/>
          </a:stretch>
        </p:blipFill>
        <p:spPr bwMode="auto">
          <a:xfrm>
            <a:off x="467544" y="267494"/>
            <a:ext cx="2088232" cy="5049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82704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torange-es.com/photo/1/13/viejo-muro-de-piedra-(mamposter%C3%ADa-textura)-1235466294_67.jpg"/>
          <p:cNvPicPr>
            <a:picLocks noChangeAspect="1" noChangeArrowheads="1"/>
          </p:cNvPicPr>
          <p:nvPr/>
        </p:nvPicPr>
        <p:blipFill>
          <a:blip r:embed="rId2" cstate="print"/>
          <a:srcRect b="2365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4" descr="http://www.losandes.com.ar/files/image/14/10/image544459869c26a8.35076336.jpg"/>
          <p:cNvPicPr>
            <a:picLocks noChangeAspect="1" noChangeArrowheads="1"/>
          </p:cNvPicPr>
          <p:nvPr/>
        </p:nvPicPr>
        <p:blipFill>
          <a:blip r:embed="rId3" cstate="print"/>
          <a:srcRect l="38465" r="43526" b="64585"/>
          <a:stretch>
            <a:fillRect/>
          </a:stretch>
        </p:blipFill>
        <p:spPr bwMode="auto">
          <a:xfrm>
            <a:off x="0" y="1347614"/>
            <a:ext cx="2736304" cy="39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123728" y="339502"/>
            <a:ext cx="5544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Volví la cara en dulce arrobamiento,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sin dejarte de mirar siquiera, 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1219.photobucket.com/albums/dd435/urvanfromeecrew/gta_sa2012-05-2216-57-26-49.png"/>
          <p:cNvPicPr>
            <a:picLocks noChangeAspect="1" noChangeArrowheads="1"/>
          </p:cNvPicPr>
          <p:nvPr/>
        </p:nvPicPr>
        <p:blipFill>
          <a:blip r:embed="rId2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659982"/>
            <a:ext cx="50193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salté a un tranvía en raudo movimiento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3821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1">
                  <a:lumMod val="75000"/>
                  <a:lumOff val="2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acinetobacter2015.com/images/ascent/ascent/Plaka%201-Athens.jpg"/>
          <p:cNvPicPr>
            <a:picLocks noChangeAspect="1" noChangeArrowheads="1"/>
          </p:cNvPicPr>
          <p:nvPr/>
        </p:nvPicPr>
        <p:blipFill>
          <a:blip r:embed="rId2" cstate="print"/>
          <a:srcRect t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4" descr="http://www.fondos7.net/wallpaper-original/wallpapers/victoria-justice-con-fondo-blanco-8125.jpg"/>
          <p:cNvPicPr>
            <a:picLocks noChangeAspect="1" noChangeArrowheads="1"/>
          </p:cNvPicPr>
          <p:nvPr/>
        </p:nvPicPr>
        <p:blipFill>
          <a:blip r:embed="rId3" cstate="print"/>
          <a:srcRect l="36329" t="2852" r="43276"/>
          <a:stretch>
            <a:fillRect/>
          </a:stretch>
        </p:blipFill>
        <p:spPr bwMode="auto">
          <a:xfrm>
            <a:off x="6947248" y="123478"/>
            <a:ext cx="2196752" cy="519301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555776" y="408391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me quedé mirándote un momento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sonriendo con el alma entera,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troovel.com/pictures/271124/hd/tranvia-a-la-plaza-taksim-estambul.jpg"/>
          <p:cNvPicPr>
            <a:picLocks noChangeAspect="1" noChangeArrowheads="1"/>
          </p:cNvPicPr>
          <p:nvPr/>
        </p:nvPicPr>
        <p:blipFill>
          <a:blip r:embed="rId2" cstate="print"/>
          <a:srcRect l="7686" t="19463" r="17314" b="20688"/>
          <a:stretch>
            <a:fillRect/>
          </a:stretch>
        </p:blipFill>
        <p:spPr bwMode="auto">
          <a:xfrm>
            <a:off x="0" y="-329108"/>
            <a:ext cx="9144000" cy="5472608"/>
          </a:xfrm>
          <a:prstGeom prst="rect">
            <a:avLst/>
          </a:prstGeom>
          <a:noFill/>
        </p:spPr>
      </p:pic>
      <p:pic>
        <p:nvPicPr>
          <p:cNvPr id="3" name="Picture 4" descr="http://www.losandes.com.ar/files/image/14/10/image544459869c26a8.35076336.jpg"/>
          <p:cNvPicPr>
            <a:picLocks noChangeAspect="1" noChangeArrowheads="1"/>
          </p:cNvPicPr>
          <p:nvPr/>
        </p:nvPicPr>
        <p:blipFill>
          <a:blip r:embed="rId3" cstate="print"/>
          <a:srcRect l="38465" r="43526" b="64585"/>
          <a:stretch>
            <a:fillRect/>
          </a:stretch>
        </p:blipFill>
        <p:spPr bwMode="auto">
          <a:xfrm>
            <a:off x="2699792" y="1059582"/>
            <a:ext cx="853519" cy="12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755576" y="4299942"/>
            <a:ext cx="2775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aún más te sonreí... 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38810" y="429994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descubreconnosotros.files.wordpress.com/2013/11/la-foto-3-91.jpg"/>
          <p:cNvPicPr>
            <a:picLocks noChangeAspect="1" noChangeArrowheads="1"/>
          </p:cNvPicPr>
          <p:nvPr/>
        </p:nvPicPr>
        <p:blipFill>
          <a:blip r:embed="rId2" cstate="print"/>
          <a:srcRect t="6408" b="1730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39431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en el tranvía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a un ansioso, sarcástico y curioso,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que nos miró a los dos con ironía, 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todofondos3d.com/wp-content/uploads/images/47/3d-rosa-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2.bp.blogspot.com/-iAtBgcs2VOw/UXIBu_Cr6SI/AAAAAAAAAfo/caXmkWnOpAw/s1600/Mezclo+con+transparencia.png"/>
          <p:cNvPicPr>
            <a:picLocks noChangeAspect="1" noChangeArrowheads="1"/>
          </p:cNvPicPr>
          <p:nvPr/>
        </p:nvPicPr>
        <p:blipFill>
          <a:blip r:embed="rId3" cstate="print"/>
          <a:srcRect l="1969" t="2011" r="3533" b="3491"/>
          <a:stretch>
            <a:fillRect/>
          </a:stretch>
        </p:blipFill>
        <p:spPr bwMode="auto">
          <a:xfrm>
            <a:off x="251520" y="1635646"/>
            <a:ext cx="3456384" cy="3384376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971600" y="2067694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le dije </a:t>
            </a:r>
          </a:p>
          <a:p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poniéndome</a:t>
            </a:r>
          </a:p>
          <a:p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dichoso</a:t>
            </a:r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: </a:t>
            </a:r>
            <a:b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«Perdóneme,</a:t>
            </a:r>
          </a:p>
          <a:p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Señor </a:t>
            </a:r>
            <a:endParaRPr lang="es-ES_tradnl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esta alegría.»</a:t>
            </a:r>
            <a:br>
              <a:rPr lang="es-ES_tradnl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</a:br>
            <a:endParaRPr lang="es-ES_tradnl" dirty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</p:txBody>
      </p:sp>
      <p:pic>
        <p:nvPicPr>
          <p:cNvPr id="6" name="Picture 4" descr="http://www.losandes.com.ar/files/image/14/10/image544459869c26a8.35076336.jpg"/>
          <p:cNvPicPr>
            <a:picLocks noChangeAspect="1" noChangeArrowheads="1"/>
          </p:cNvPicPr>
          <p:nvPr/>
        </p:nvPicPr>
        <p:blipFill>
          <a:blip r:embed="rId4" cstate="print"/>
          <a:srcRect l="38465" r="43526" b="64585"/>
          <a:stretch>
            <a:fillRect/>
          </a:stretch>
        </p:blipFill>
        <p:spPr bwMode="auto">
          <a:xfrm flipH="1">
            <a:off x="6012160" y="699542"/>
            <a:ext cx="1368152" cy="19101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www.fondos7.net/wallpaper-original/wallpapers/victoria-justice-con-fondo-blanco-8125.jpg"/>
          <p:cNvPicPr>
            <a:picLocks noChangeAspect="1" noChangeArrowheads="1"/>
          </p:cNvPicPr>
          <p:nvPr/>
        </p:nvPicPr>
        <p:blipFill>
          <a:blip r:embed="rId5" cstate="print"/>
          <a:srcRect l="36329" t="2852" r="43276" b="66165"/>
          <a:stretch>
            <a:fillRect/>
          </a:stretch>
        </p:blipFill>
        <p:spPr bwMode="auto">
          <a:xfrm flipH="1">
            <a:off x="3563888" y="1203599"/>
            <a:ext cx="1728000" cy="130263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187624" y="3939902"/>
            <a:ext cx="12861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200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Amado </a:t>
            </a:r>
            <a:r>
              <a:rPr lang="es-ES_tradnl" sz="1200" dirty="0" err="1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Nervo</a:t>
            </a:r>
            <a:r>
              <a:rPr lang="es-ES_tradnl" sz="1200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es-ES_tradnl" sz="12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971058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8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4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4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3.bp.blogspot.com/-UMV8h7nRLQI/USZVv1AHwmI/AAAAAAAAC1c/q39UbslogXc/s1600/fotos-de-amor-puesta-de-sol-sonr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pic>
        <p:nvPicPr>
          <p:cNvPr id="8" name="Picture 2" descr="http://38.media.tumblr.com/3adfb3201f634ac047c5126d948466f0/tumblr_mmswyzFLSN1s3uxy5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12626"/>
            <a:ext cx="9252520" cy="60852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allpaperry.com/sites/default/files/styles/1920x1080/public/images/orig/855%20-%201ta25By.jpg?itok=AANiNs6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images.telemetro.com/entretenimiento/Tempestad-desatara-historia-Marina-Damian_MEDIMA20130604_0117_17.jpg"/>
          <p:cNvPicPr>
            <a:picLocks noChangeAspect="1" noChangeArrowheads="1"/>
          </p:cNvPicPr>
          <p:nvPr/>
        </p:nvPicPr>
        <p:blipFill>
          <a:blip r:embed="rId3" cstate="print"/>
          <a:srcRect l="32926" t="8425" r="6843" b="10299"/>
          <a:stretch>
            <a:fillRect/>
          </a:stretch>
        </p:blipFill>
        <p:spPr bwMode="auto">
          <a:xfrm>
            <a:off x="179512" y="699542"/>
            <a:ext cx="2304256" cy="466448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www.anaiz.com/Secciones/fondo%20transparente%20azul.gif"/>
          <p:cNvPicPr>
            <a:picLocks noChangeAspect="1" noChangeArrowheads="1"/>
          </p:cNvPicPr>
          <p:nvPr/>
        </p:nvPicPr>
        <p:blipFill>
          <a:blip r:embed="rId4" cstate="print"/>
          <a:srcRect t="3548" b="1930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fondosni.com/images/2012-06-30/Sol%20y%20calles-211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31.media.tumblr.com/060846e88c06f3bf107d233a9ce8f9ad/tumblr_mvx5xdTj0l1r06rmk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319464" y="0"/>
            <a:ext cx="4824536" cy="2571751"/>
          </a:xfrm>
          <a:prstGeom prst="rect">
            <a:avLst/>
          </a:prstGeom>
          <a:noFill/>
        </p:spPr>
      </p:pic>
      <p:pic>
        <p:nvPicPr>
          <p:cNvPr id="6" name="Picture 2" descr="http://www.eltallerdeloseventos.es/wp-content/uploads/2013/05/con-transparencias-y-vuelo.png"/>
          <p:cNvPicPr>
            <a:picLocks noChangeAspect="1" noChangeArrowheads="1"/>
          </p:cNvPicPr>
          <p:nvPr/>
        </p:nvPicPr>
        <p:blipFill>
          <a:blip r:embed="rId4" cstate="print"/>
          <a:srcRect l="13034" t="-1249" b="3116"/>
          <a:stretch>
            <a:fillRect/>
          </a:stretch>
        </p:blipFill>
        <p:spPr bwMode="auto">
          <a:xfrm>
            <a:off x="2339752" y="1347614"/>
            <a:ext cx="2402210" cy="38884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turismoestereo.com/fm/images/stories/jerry-rivera_expand.jpg"/>
          <p:cNvPicPr>
            <a:picLocks noChangeAspect="1" noChangeArrowheads="1"/>
          </p:cNvPicPr>
          <p:nvPr/>
        </p:nvPicPr>
        <p:blipFill>
          <a:blip r:embed="rId5" cstate="print"/>
          <a:srcRect l="19607" t="-11766" r="23533"/>
          <a:stretch>
            <a:fillRect/>
          </a:stretch>
        </p:blipFill>
        <p:spPr bwMode="auto">
          <a:xfrm>
            <a:off x="0" y="-308570"/>
            <a:ext cx="2088232" cy="273603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82704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fondos7.net/wallpaper-original/wallpapers/paris-torre-eiffel-1144.jpg"/>
          <p:cNvPicPr>
            <a:picLocks noChangeAspect="1" noChangeArrowheads="1"/>
          </p:cNvPicPr>
          <p:nvPr/>
        </p:nvPicPr>
        <p:blipFill>
          <a:blip r:embed="rId2" cstate="print"/>
          <a:srcRect l="1181" t="1890" r="1929" b="987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ichef.bbci.co.uk/news/ws/660/amz/worldservice/live/assets/images/2014/11/17/141117112210_beso_624x351_thinkstock.jpg"/>
          <p:cNvPicPr>
            <a:picLocks noChangeAspect="1" noChangeArrowheads="1"/>
          </p:cNvPicPr>
          <p:nvPr/>
        </p:nvPicPr>
        <p:blipFill>
          <a:blip r:embed="rId3" cstate="print"/>
          <a:srcRect l="12766" r="23401"/>
          <a:stretch>
            <a:fillRect/>
          </a:stretch>
        </p:blipFill>
        <p:spPr bwMode="auto">
          <a:xfrm>
            <a:off x="2699792" y="2427734"/>
            <a:ext cx="3600400" cy="31702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www.anaiz.com/Secciones/fondo%20transparente%20azul.gif"/>
          <p:cNvPicPr>
            <a:picLocks noChangeAspect="1" noChangeArrowheads="1"/>
          </p:cNvPicPr>
          <p:nvPr/>
        </p:nvPicPr>
        <p:blipFill>
          <a:blip r:embed="rId4" cstate="print"/>
          <a:srcRect b="2285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4" descr="http://www.anaiz.com/Secciones/fondo%20transparente%20azul.gif"/>
          <p:cNvPicPr>
            <a:picLocks noChangeAspect="1" noChangeArrowheads="1"/>
          </p:cNvPicPr>
          <p:nvPr/>
        </p:nvPicPr>
        <p:blipFill>
          <a:blip r:embed="rId4" cstate="print"/>
          <a:srcRect b="2285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79635" y="211008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3821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lh4.googleusercontent.com/-1cgxl-GTqwI/TwNEGe8zq-I/AAAAAAAAAB0/BO1cfA7qX8A/s1152/Wallpapers-157.jpg"/>
          <p:cNvPicPr>
            <a:picLocks noChangeAspect="1" noChangeArrowheads="1"/>
          </p:cNvPicPr>
          <p:nvPr/>
        </p:nvPicPr>
        <p:blipFill>
          <a:blip r:embed="rId2" cstate="print"/>
          <a:srcRect t="1540" b="846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fc02.deviantart.net/fs70/i/2013/076/4/d/_nube_png__by_lovetheawayyoulie-d5yen4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08570"/>
            <a:ext cx="9144000" cy="502002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620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todopaisajes.com/1920x1080/noche-romant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://4.bp.blogspot.com/-4owvYhzMYO0/VGeNPQwmLbI/AAAAAAABh2s/Z1udfGxATDA/s1600/fotos-de-parejas-romanticas.jpg"/>
          <p:cNvPicPr>
            <a:picLocks noChangeAspect="1" noChangeArrowheads="1"/>
          </p:cNvPicPr>
          <p:nvPr/>
        </p:nvPicPr>
        <p:blipFill>
          <a:blip r:embed="rId3" cstate="print"/>
          <a:srcRect l="36613" t="4681" r="6688"/>
          <a:stretch>
            <a:fillRect/>
          </a:stretch>
        </p:blipFill>
        <p:spPr bwMode="auto">
          <a:xfrm>
            <a:off x="5436096" y="1635646"/>
            <a:ext cx="3204000" cy="336647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heradventure.com/img/bg-clouds-mix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83518"/>
            <a:ext cx="7704856" cy="5503540"/>
          </a:xfrm>
          <a:prstGeom prst="rect">
            <a:avLst/>
          </a:prstGeom>
          <a:noFill/>
        </p:spPr>
      </p:pic>
      <p:pic>
        <p:nvPicPr>
          <p:cNvPr id="6" name="Picture 2" descr="http://www.heradventure.com/img/bg-clouds-mix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6552" y="0"/>
            <a:ext cx="7704856" cy="55035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toswiki.net/Uploads/fotoswiki.net/Resoluciones/513-1680x105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2" y="156363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Diseño </a:t>
            </a:r>
          </a:p>
          <a:p>
            <a:pPr algn="ctr"/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María Teresa Espín</a:t>
            </a:r>
          </a:p>
          <a:p>
            <a:pPr algn="ctr"/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Música </a:t>
            </a:r>
          </a:p>
          <a:p>
            <a:pPr algn="ctr"/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Charles </a:t>
            </a:r>
            <a:r>
              <a:rPr lang="es-ES" spc="150" dirty="0" err="1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Aznavour-Mireille</a:t>
            </a:r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 </a:t>
            </a:r>
            <a:r>
              <a:rPr lang="es-ES" spc="150" dirty="0" err="1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Mathieu</a:t>
            </a:r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 </a:t>
            </a:r>
          </a:p>
          <a:p>
            <a:pPr algn="ctr"/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“Une </a:t>
            </a:r>
            <a:r>
              <a:rPr lang="es-ES" spc="150" dirty="0" err="1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Vie</a:t>
            </a:r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 </a:t>
            </a:r>
            <a:r>
              <a:rPr lang="es-ES" spc="150" dirty="0" err="1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D´amour</a:t>
            </a:r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” </a:t>
            </a:r>
          </a:p>
          <a:p>
            <a:pPr algn="ctr"/>
            <a:r>
              <a:rPr lang="es-ES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Agency FB" pitchFamily="34" charset="0"/>
              </a:rPr>
              <a:t>2015</a:t>
            </a:r>
            <a:endParaRPr lang="es-ES_tradnl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Picture 2" descr=" photo foto-montaje-romant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33041">
            <a:off x="5148281" y="627752"/>
            <a:ext cx="3204000" cy="3204000"/>
          </a:xfrm>
          <a:prstGeom prst="hear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static1.purepeople.com/articles/8/14/17/88/@/1480012-mireille-mathieu-charles-aznavour-1986-950x0-1.jpg"/>
          <p:cNvPicPr>
            <a:picLocks noChangeAspect="1" noChangeArrowheads="1"/>
          </p:cNvPicPr>
          <p:nvPr/>
        </p:nvPicPr>
        <p:blipFill>
          <a:blip r:embed="rId2" cstate="print"/>
          <a:srcRect t="9362" b="704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th08.deviantart.net/fs71/PRE/i/2011/243/f/9/espiral_de_nubes_by_stuffbydelf-d48fdec.png"/>
          <p:cNvPicPr>
            <a:picLocks noChangeAspect="1" noChangeArrowheads="1"/>
          </p:cNvPicPr>
          <p:nvPr/>
        </p:nvPicPr>
        <p:blipFill>
          <a:blip r:embed="rId3" cstate="print"/>
          <a:srcRect t="21945" b="1073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951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odofondos3d.com/wp-content/uploads/images/0a/3d-ro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http://www.123gif.de/gifs/liebe/liebe-059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15766"/>
            <a:ext cx="3790950" cy="1885950"/>
          </a:xfrm>
          <a:prstGeom prst="rect">
            <a:avLst/>
          </a:prstGeom>
          <a:noFill/>
        </p:spPr>
      </p:pic>
      <p:pic>
        <p:nvPicPr>
          <p:cNvPr id="4" name="Picture 4" descr="http://www.123gif.de/gifs/liebe/liebe-059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635646"/>
            <a:ext cx="3790950" cy="1885950"/>
          </a:xfrm>
          <a:prstGeom prst="rect">
            <a:avLst/>
          </a:prstGeom>
          <a:noFill/>
        </p:spPr>
      </p:pic>
      <p:pic>
        <p:nvPicPr>
          <p:cNvPr id="5" name="Picture 4" descr="http://www.123gif.de/gifs/liebe/liebe-059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931790"/>
            <a:ext cx="3790950" cy="1885950"/>
          </a:xfrm>
          <a:prstGeom prst="rect">
            <a:avLst/>
          </a:prstGeom>
          <a:noFill/>
        </p:spPr>
      </p:pic>
      <p:pic>
        <p:nvPicPr>
          <p:cNvPr id="6" name="Picture 4" descr="http://www.123gif.de/gifs/liebe/liebe-059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915566"/>
            <a:ext cx="3790950" cy="1885950"/>
          </a:xfrm>
          <a:prstGeom prst="rect">
            <a:avLst/>
          </a:prstGeom>
          <a:noFill/>
        </p:spPr>
      </p:pic>
      <p:pic>
        <p:nvPicPr>
          <p:cNvPr id="7" name="Picture 4" descr="http://www.123gif.de/gifs/liebe/liebe-059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795886"/>
            <a:ext cx="3790950" cy="18859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164</Words>
  <Application>Microsoft Office PowerPoint</Application>
  <PresentationFormat>Presentación en pantalla (16:9)</PresentationFormat>
  <Paragraphs>54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301</cp:revision>
  <dcterms:created xsi:type="dcterms:W3CDTF">2015-07-09T14:17:15Z</dcterms:created>
  <dcterms:modified xsi:type="dcterms:W3CDTF">2015-07-12T22:35:39Z</dcterms:modified>
</cp:coreProperties>
</file>