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64" r:id="rId3"/>
    <p:sldId id="321" r:id="rId4"/>
    <p:sldId id="265" r:id="rId5"/>
    <p:sldId id="339" r:id="rId6"/>
    <p:sldId id="291" r:id="rId7"/>
    <p:sldId id="341" r:id="rId8"/>
    <p:sldId id="292" r:id="rId9"/>
    <p:sldId id="342" r:id="rId10"/>
    <p:sldId id="320" r:id="rId11"/>
    <p:sldId id="343" r:id="rId12"/>
    <p:sldId id="293" r:id="rId13"/>
    <p:sldId id="344" r:id="rId14"/>
    <p:sldId id="305" r:id="rId15"/>
    <p:sldId id="345" r:id="rId16"/>
    <p:sldId id="307" r:id="rId17"/>
    <p:sldId id="346" r:id="rId18"/>
    <p:sldId id="310" r:id="rId19"/>
    <p:sldId id="347" r:id="rId20"/>
    <p:sldId id="311" r:id="rId21"/>
    <p:sldId id="348" r:id="rId22"/>
    <p:sldId id="312" r:id="rId23"/>
    <p:sldId id="349" r:id="rId24"/>
    <p:sldId id="308" r:id="rId25"/>
    <p:sldId id="350" r:id="rId26"/>
    <p:sldId id="314" r:id="rId27"/>
    <p:sldId id="351" r:id="rId28"/>
    <p:sldId id="313" r:id="rId29"/>
    <p:sldId id="352" r:id="rId30"/>
    <p:sldId id="315" r:id="rId31"/>
    <p:sldId id="353" r:id="rId32"/>
    <p:sldId id="316" r:id="rId33"/>
    <p:sldId id="354" r:id="rId34"/>
    <p:sldId id="355" r:id="rId35"/>
    <p:sldId id="356" r:id="rId36"/>
    <p:sldId id="357" r:id="rId37"/>
    <p:sldId id="359" r:id="rId38"/>
    <p:sldId id="281" r:id="rId39"/>
    <p:sldId id="361" r:id="rId40"/>
    <p:sldId id="272" r:id="rId41"/>
    <p:sldId id="365" r:id="rId42"/>
    <p:sldId id="368" r:id="rId43"/>
    <p:sldId id="363" r:id="rId44"/>
    <p:sldId id="367" r:id="rId45"/>
  </p:sldIdLst>
  <p:sldSz cx="9144000" cy="6858000" type="screen4x3"/>
  <p:notesSz cx="6858000" cy="9144000"/>
  <p:embeddedFontLst>
    <p:embeddedFont>
      <p:font typeface="Calibri" pitchFamily="34" charset="0"/>
      <p:regular r:id="rId47"/>
      <p:bold r:id="rId48"/>
      <p:italic r:id="rId49"/>
      <p:boldItalic r:id="rId50"/>
    </p:embeddedFont>
    <p:embeddedFont>
      <p:font typeface="Showcard Gothic" pitchFamily="82" charset="0"/>
      <p:regular r:id="rId51"/>
    </p:embeddedFont>
    <p:embeddedFont>
      <p:font typeface="Berlin Sans FB Demi" pitchFamily="34" charset="0"/>
      <p:bold r:id="rId52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hp8n4iXq+plstfQyPOeDQ==" hashData="J8BlVYPYdr4UOPat6+dV02aEw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25107A-7B45-4670-AE92-0ADA9A3296EC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00981-6E90-4478-837E-74BB62B79E1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37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00981-6E90-4478-837E-74BB62B79E1F}" type="slidenum">
              <a:rPr lang="es-ES_tradnl" smtClean="0"/>
              <a:pPr/>
              <a:t>42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58317-EA36-4381-A139-8C87ECDBF1F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25306-C3E3-4E0B-8463-64EBA77BB609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13E81-ECB9-4247-B0B5-B5D2A533D08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B670D6-2378-42DB-8F41-92AE4EE9D94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farm6.static.flickr.com/5249/5201504602_c66e25fdaa_o.jpg" TargetMode="External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fondos-hd.com/user-content/uploads/wall/o/65/caida-de-agua-1784%5b1%5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gif"/><Relationship Id="rId4" Type="http://schemas.openxmlformats.org/officeDocument/2006/relationships/image" Target="../media/image66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farm6.static.flickr.com/5249/5201504602_c66e25fdaa_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00042"/>
            <a:ext cx="8360936" cy="56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641967" y="5357826"/>
            <a:ext cx="586006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EL HOMBRE Y LA MUJER</a:t>
            </a:r>
            <a:endParaRPr lang="es-ES" sz="4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1986" name="Picture 2" descr="http://www.fondosgratis.com.mx/archivos/temp/2656/400_1196721475_cubo-de-nub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0"/>
            <a:ext cx="3264000" cy="24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1988" name="Picture 4" descr="http://farm1.static.flickr.com/33/99763380_3780e75ec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14290"/>
            <a:ext cx="2400000" cy="1800000"/>
          </a:xfrm>
          <a:prstGeom prst="heart">
            <a:avLst/>
          </a:prstGeom>
          <a:noFill/>
          <a:effectLst>
            <a:softEdge rad="317500"/>
          </a:effectLst>
        </p:spPr>
      </p:pic>
      <p:pic>
        <p:nvPicPr>
          <p:cNvPr id="36866" name="Picture 2" descr="Pareja abrazada, dibujo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8926" y="1428736"/>
            <a:ext cx="2958336" cy="34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randomBar dir="vert"/>
    <p:sndAc>
      <p:stSnd>
        <p:snd r:embed="rId2" name="PRIMERA VERS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10405E-6 L -0.6809 0.47838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" y="23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96532E-6 L 0.68125 0.4867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" y="2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028" name="Picture 4" descr="J:\FONDOS PANTALLAS\big_thumb_dcf9de158a74f94d9bf423acf6c974c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-162000"/>
            <a:ext cx="11232000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paisajes 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571481"/>
            <a:ext cx="7929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Showcard Gothic" pitchFamily="82" charset="0"/>
              </a:rPr>
              <a:t>El  hombre  es  la  más  elevada  de  las  criaturas.</a:t>
            </a:r>
          </a:p>
          <a:p>
            <a:r>
              <a:rPr lang="es-ES_tradnl" sz="2000" dirty="0" smtClean="0">
                <a:solidFill>
                  <a:schemeClr val="bg1"/>
                </a:solidFill>
                <a:latin typeface="Showcard Gothic" pitchFamily="82" charset="0"/>
              </a:rPr>
              <a:t>La  mujer  es  el  más  sublime  de  los  ideales.</a:t>
            </a:r>
          </a:p>
        </p:txBody>
      </p:sp>
      <p:pic>
        <p:nvPicPr>
          <p:cNvPr id="2050" name="Picture 2" descr="Fondo Romantico 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357430"/>
            <a:ext cx="2612249" cy="194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0961" name="Picture 1" descr="J:\CHICOS\slide0051_image07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1500174"/>
            <a:ext cx="1576991" cy="194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030" name="Picture 6" descr="J:\FONDOS PANTALLAS\y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110014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Almas Gemel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214290"/>
            <a:ext cx="62150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howcard Gothic" pitchFamily="82" charset="0"/>
              </a:rPr>
              <a:t>Dios  hizo  para  el  hombre  un  trono; </a:t>
            </a:r>
          </a:p>
          <a:p>
            <a:r>
              <a:rPr lang="es-ES_tradnl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howcard Gothic" pitchFamily="82" charset="0"/>
              </a:rPr>
              <a:t>Para  la  mujer  un  altar.</a:t>
            </a:r>
          </a:p>
          <a:p>
            <a:endParaRPr lang="es-ES_tradnl" sz="2000" dirty="0" smtClean="0">
              <a:solidFill>
                <a:schemeClr val="tx1">
                  <a:lumMod val="75000"/>
                  <a:lumOff val="25000"/>
                </a:schemeClr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bg1"/>
                </a:solidFill>
                <a:latin typeface="Showcard Gothic" pitchFamily="82" charset="0"/>
              </a:rPr>
              <a:t>El  trono  exalta;</a:t>
            </a:r>
          </a:p>
          <a:p>
            <a:r>
              <a:rPr lang="es-ES_tradnl" sz="2000" dirty="0" smtClean="0">
                <a:solidFill>
                  <a:schemeClr val="bg1"/>
                </a:solidFill>
                <a:latin typeface="Showcard Gothic" pitchFamily="82" charset="0"/>
              </a:rPr>
              <a:t> el  altar  santifica.</a:t>
            </a:r>
          </a:p>
        </p:txBody>
      </p:sp>
      <p:pic>
        <p:nvPicPr>
          <p:cNvPr id="1026" name="Picture 2" descr="J:\ANIMALES EN MOVIMIENTO\3-gifs-animados-pajaro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05450"/>
            <a:ext cx="1577410" cy="12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1063 L 0.25261 -0.13966 " pathEditMode="relative" rAng="0" ptsTypes="AA">
                                      <p:cBhvr>
                                        <p:cTn id="2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" y="-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11160000" cy="6975000"/>
          </a:xfrm>
          <a:prstGeom prst="rect">
            <a:avLst/>
          </a:prstGeom>
          <a:noFill/>
        </p:spPr>
      </p:pic>
      <p:pic>
        <p:nvPicPr>
          <p:cNvPr id="2052" name="Picture 4" descr="J:\FONDOS PANTALLAS\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270000"/>
            <a:ext cx="9929882" cy="71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4" name="Picture 4" descr="Los Corazones Diferen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18000"/>
            <a:ext cx="110016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285728"/>
            <a:ext cx="635796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2">
                    <a:lumMod val="50000"/>
                  </a:schemeClr>
                </a:solidFill>
                <a:latin typeface="Showcard Gothic" pitchFamily="82" charset="0"/>
              </a:rPr>
              <a:t>El  hombre   es  el  cerebro.</a:t>
            </a:r>
          </a:p>
          <a:p>
            <a:r>
              <a:rPr lang="es-ES_tradnl" sz="2000" dirty="0" smtClean="0">
                <a:solidFill>
                  <a:schemeClr val="bg2">
                    <a:lumMod val="50000"/>
                  </a:schemeClr>
                </a:solidFill>
                <a:latin typeface="Showcard Gothic" pitchFamily="82" charset="0"/>
              </a:rPr>
              <a:t>La  mujer  el  corazón.</a:t>
            </a:r>
          </a:p>
          <a:p>
            <a:endParaRPr lang="es-ES_tradnl" sz="2000" dirty="0" smtClean="0">
              <a:solidFill>
                <a:schemeClr val="bg2">
                  <a:lumMod val="50000"/>
                </a:schemeClr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howcard Gothic" pitchFamily="82" charset="0"/>
              </a:rPr>
              <a:t>El  cerebro  fabrica  la  Luz; </a:t>
            </a:r>
          </a:p>
          <a:p>
            <a:r>
              <a:rPr lang="es-ES_tradnl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howcard Gothic" pitchFamily="82" charset="0"/>
              </a:rPr>
              <a:t>el  corazón  produce  el  Amor.</a:t>
            </a:r>
          </a:p>
        </p:txBody>
      </p:sp>
      <p:pic>
        <p:nvPicPr>
          <p:cNvPr id="1026" name="Picture 2" descr="J:\PAREJAS\parejas0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929066"/>
            <a:ext cx="3305007" cy="248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3074" name="Picture 2" descr="J:\FONDOS PANTALLAS\marro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88" y="0"/>
            <a:ext cx="9870898" cy="77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Recreacion del Futu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9144000" cy="51435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857356" y="2214554"/>
            <a:ext cx="5000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latin typeface="Showcard Gothic" pitchFamily="82" charset="0"/>
              </a:rPr>
              <a:t> La  Luz  fecunda; </a:t>
            </a:r>
          </a:p>
          <a:p>
            <a:r>
              <a:rPr lang="es-ES_tradnl" dirty="0" smtClean="0">
                <a:latin typeface="Showcard Gothic" pitchFamily="82" charset="0"/>
              </a:rPr>
              <a:t>El  Amor  resucita.</a:t>
            </a:r>
          </a:p>
        </p:txBody>
      </p:sp>
      <p:pic>
        <p:nvPicPr>
          <p:cNvPr id="7" name="Picture 2" descr="Recreacion del Futu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9144000" cy="5143501"/>
          </a:xfrm>
          <a:prstGeom prst="rect">
            <a:avLst/>
          </a:prstGeom>
          <a:noFill/>
        </p:spPr>
      </p:pic>
      <p:pic>
        <p:nvPicPr>
          <p:cNvPr id="8" name="Picture 2" descr="Recreacion del Futu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144000" cy="5143501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4098" name="Picture 2" descr="J:\FONDOS PANTALLAS\to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3" y="-1"/>
            <a:ext cx="9888684" cy="77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http://img.fotocommunity.com/images/Paisajes/Atardeceres-y-Amaneceres/Movimiento-a26746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0432432" cy="6948000"/>
          </a:xfrm>
          <a:prstGeom prst="rect">
            <a:avLst/>
          </a:prstGeom>
          <a:noFill/>
        </p:spPr>
      </p:pic>
      <p:pic>
        <p:nvPicPr>
          <p:cNvPr id="24578" name="Picture 2" descr="Gifs Romanticos Animado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474000"/>
            <a:ext cx="4850400" cy="338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00034" y="428604"/>
            <a:ext cx="835824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Showcard Gothic" pitchFamily="82" charset="0"/>
              </a:rPr>
              <a:t>El  hombre  es  fuerte  por  la  razón.</a:t>
            </a:r>
          </a:p>
          <a:p>
            <a:r>
              <a:rPr lang="es-ES_tradnl" sz="2000" dirty="0" smtClean="0">
                <a:solidFill>
                  <a:schemeClr val="accent6">
                    <a:lumMod val="50000"/>
                  </a:schemeClr>
                </a:solidFill>
                <a:latin typeface="Showcard Gothic" pitchFamily="82" charset="0"/>
              </a:rPr>
              <a:t>La  mujer  es  invencible  por  las  lágrimas.</a:t>
            </a:r>
          </a:p>
          <a:p>
            <a:endParaRPr lang="es-ES_tradnl" sz="2000" dirty="0" smtClean="0">
              <a:solidFill>
                <a:srgbClr val="00B0F0"/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bg2"/>
                </a:solidFill>
                <a:latin typeface="Showcard Gothic" pitchFamily="82" charset="0"/>
              </a:rPr>
              <a:t>La  razón  convence;</a:t>
            </a:r>
          </a:p>
          <a:p>
            <a:r>
              <a:rPr lang="es-ES_tradnl" sz="2000" dirty="0" smtClean="0">
                <a:solidFill>
                  <a:schemeClr val="bg2"/>
                </a:solidFill>
                <a:latin typeface="Showcard Gothic" pitchFamily="82" charset="0"/>
              </a:rPr>
              <a:t>las  lágrimas  conmueven.</a:t>
            </a: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5122" name="Picture 2" descr="J:\FONDOS PANTALLAS\400_1195779608_flamas-azul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936000" cy="74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2" name="Picture 4" descr="imagenes de paisajes animados con movimien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171451"/>
            <a:ext cx="12192000" cy="7029451"/>
          </a:xfrm>
          <a:prstGeom prst="rect">
            <a:avLst/>
          </a:prstGeom>
          <a:noFill/>
        </p:spPr>
      </p:pic>
      <p:pic>
        <p:nvPicPr>
          <p:cNvPr id="1026" name="Picture 2" descr="Animacion Chica Dulc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981449"/>
            <a:ext cx="4095750" cy="2876551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28596" y="285728"/>
            <a:ext cx="80010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Showcard Gothic" pitchFamily="82" charset="0"/>
              </a:rPr>
              <a:t>El  hombre  es  capaz  de  todos  los  heroísmos.</a:t>
            </a:r>
          </a:p>
          <a:p>
            <a:r>
              <a:rPr lang="es-ES_tradnl" sz="2000" dirty="0" smtClean="0">
                <a:solidFill>
                  <a:schemeClr val="accent2">
                    <a:lumMod val="50000"/>
                  </a:schemeClr>
                </a:solidFill>
                <a:latin typeface="Showcard Gothic" pitchFamily="82" charset="0"/>
              </a:rPr>
              <a:t>La  mujer  de  todos  los  martirios.</a:t>
            </a:r>
          </a:p>
          <a:p>
            <a:endParaRPr lang="es-ES_tradnl" sz="2400" dirty="0" smtClean="0">
              <a:solidFill>
                <a:schemeClr val="accent2">
                  <a:lumMod val="50000"/>
                </a:schemeClr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accent6">
                    <a:lumMod val="75000"/>
                  </a:schemeClr>
                </a:solidFill>
                <a:latin typeface="Showcard Gothic" pitchFamily="82" charset="0"/>
              </a:rPr>
              <a:t>El  heroísmo  ennoblece; </a:t>
            </a:r>
          </a:p>
          <a:p>
            <a:r>
              <a:rPr lang="es-ES_tradnl" sz="2000" dirty="0" smtClean="0">
                <a:solidFill>
                  <a:schemeClr val="accent6">
                    <a:lumMod val="75000"/>
                  </a:schemeClr>
                </a:solidFill>
                <a:latin typeface="Showcard Gothic" pitchFamily="82" charset="0"/>
              </a:rPr>
              <a:t>El  martirio  sublimiza.</a:t>
            </a:r>
            <a:endParaRPr lang="es-ES_tradnl" sz="2000" dirty="0">
              <a:solidFill>
                <a:schemeClr val="accent6">
                  <a:lumMod val="75000"/>
                </a:schemeClr>
              </a:solidFill>
              <a:latin typeface="Showcard Gothic" pitchFamily="82" charset="0"/>
            </a:endParaRPr>
          </a:p>
        </p:txBody>
      </p:sp>
      <p:pic>
        <p:nvPicPr>
          <p:cNvPr id="33794" name="Picture 2" descr="Milo Ventimigli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285860"/>
            <a:ext cx="3810000" cy="27527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6146" name="Picture 2" descr="J:\FONDOS PANTALLAS\ray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10172108" cy="78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El Camino de la Vi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21506" name="Picture 2" descr="Robert Pattins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857364"/>
            <a:ext cx="3810000" cy="2857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285728"/>
            <a:ext cx="70009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Showcard Gothic" pitchFamily="82" charset="0"/>
              </a:rPr>
              <a:t>El  hombre  tiene  la  supremacía.</a:t>
            </a:r>
          </a:p>
          <a:p>
            <a:r>
              <a:rPr lang="es-ES_tradnl" sz="2000" dirty="0" smtClean="0">
                <a:latin typeface="Showcard Gothic" pitchFamily="82" charset="0"/>
              </a:rPr>
              <a:t>La  mujer  la  preferencia.</a:t>
            </a:r>
          </a:p>
          <a:p>
            <a:endParaRPr lang="es-ES_tradnl" sz="2000" dirty="0" smtClean="0"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accent1">
                    <a:lumMod val="50000"/>
                  </a:schemeClr>
                </a:solidFill>
                <a:latin typeface="Showcard Gothic" pitchFamily="82" charset="0"/>
              </a:rPr>
              <a:t>La  supremacía  significa  la  fuerza;</a:t>
            </a:r>
          </a:p>
          <a:p>
            <a:r>
              <a:rPr lang="es-ES_tradnl" sz="2000" dirty="0" smtClean="0">
                <a:solidFill>
                  <a:schemeClr val="accent1">
                    <a:lumMod val="50000"/>
                  </a:schemeClr>
                </a:solidFill>
                <a:latin typeface="Showcard Gothic" pitchFamily="82" charset="0"/>
              </a:rPr>
              <a:t> la  preferencia  representa  el  derecho.</a:t>
            </a:r>
            <a:endParaRPr lang="es-ES_tradnl" sz="2000" dirty="0">
              <a:solidFill>
                <a:schemeClr val="accent1">
                  <a:lumMod val="50000"/>
                </a:schemeClr>
              </a:solidFill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7170" name="Picture 2" descr="J:\FONDOS PANTALLAS\21243_dkpin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98434" cy="72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" name="Picture 2" descr="J:\CARPETA GIBS\lunablancaanimad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76450"/>
            <a:ext cx="5543550" cy="4781550"/>
          </a:xfrm>
          <a:prstGeom prst="round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214290"/>
            <a:ext cx="62150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5">
                    <a:lumMod val="75000"/>
                  </a:schemeClr>
                </a:solidFill>
                <a:latin typeface="Showcard Gothic" pitchFamily="82" charset="0"/>
              </a:rPr>
              <a:t>El  hombre  es  un  genio.</a:t>
            </a:r>
          </a:p>
          <a:p>
            <a:r>
              <a:rPr lang="es-ES_tradnl" sz="2000" dirty="0" smtClean="0">
                <a:solidFill>
                  <a:schemeClr val="accent5">
                    <a:lumMod val="75000"/>
                  </a:schemeClr>
                </a:solidFill>
                <a:latin typeface="Showcard Gothic" pitchFamily="82" charset="0"/>
              </a:rPr>
              <a:t>La  mujer  un  ángel.</a:t>
            </a:r>
          </a:p>
          <a:p>
            <a:endParaRPr lang="es-ES_tradnl" sz="2000" dirty="0" smtClean="0">
              <a:solidFill>
                <a:schemeClr val="accent5">
                  <a:lumMod val="75000"/>
                </a:schemeClr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bg2"/>
                </a:solidFill>
                <a:latin typeface="Showcard Gothic" pitchFamily="82" charset="0"/>
              </a:rPr>
              <a:t>El  genio  es  inmensurable; </a:t>
            </a:r>
          </a:p>
          <a:p>
            <a:r>
              <a:rPr lang="es-ES_tradnl" sz="2000" dirty="0" smtClean="0">
                <a:solidFill>
                  <a:schemeClr val="bg2"/>
                </a:solidFill>
                <a:latin typeface="Showcard Gothic" pitchFamily="82" charset="0"/>
              </a:rPr>
              <a:t>El  ángel  indefinible.</a:t>
            </a:r>
            <a:endParaRPr lang="es-ES_tradnl" sz="2000" dirty="0">
              <a:solidFill>
                <a:schemeClr val="bg2"/>
              </a:solidFill>
              <a:latin typeface="Showcard Gothic" pitchFamily="82" charset="0"/>
            </a:endParaRPr>
          </a:p>
        </p:txBody>
      </p:sp>
      <p:pic>
        <p:nvPicPr>
          <p:cNvPr id="58370" name="Picture 2" descr="J:\ANGELES\angel54_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428736"/>
            <a:ext cx="1476375" cy="2676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8194" name="Picture 2" descr="J:\FONDOS PANTALLAS\estrellas-azul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00222"/>
            <a:ext cx="9864000" cy="98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Amor Maravillo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792" y="0"/>
            <a:ext cx="11001600" cy="6876000"/>
          </a:xfrm>
          <a:prstGeom prst="rect">
            <a:avLst/>
          </a:prstGeom>
          <a:noFill/>
        </p:spPr>
      </p:pic>
      <p:pic>
        <p:nvPicPr>
          <p:cNvPr id="17409" name="Picture 1" descr="J:\CARPETA GIBS\1947611ipz53si03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333625"/>
            <a:ext cx="3800475" cy="45243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285728"/>
            <a:ext cx="79296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howcard Gothic" pitchFamily="82" charset="0"/>
              </a:rPr>
              <a:t>La  aspiración  del  hombre  es  la  suprema  gloria.</a:t>
            </a:r>
          </a:p>
          <a:p>
            <a:r>
              <a:rPr lang="es-ES_tradnl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howcard Gothic" pitchFamily="82" charset="0"/>
              </a:rPr>
              <a:t>La  aspiración  de  la  mujer  es  la  virtud  extrema.</a:t>
            </a:r>
          </a:p>
          <a:p>
            <a:endParaRPr lang="es-ES_tradnl" sz="2000" dirty="0" smtClean="0">
              <a:solidFill>
                <a:schemeClr val="accent6">
                  <a:lumMod val="60000"/>
                  <a:lumOff val="40000"/>
                </a:schemeClr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Showcard Gothic" pitchFamily="82" charset="0"/>
              </a:rPr>
              <a:t>La  gloria  hace  todo  lo  grande;</a:t>
            </a:r>
          </a:p>
          <a:p>
            <a:r>
              <a:rPr lang="es-ES_tradnl" sz="20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Showcard Gothic" pitchFamily="82" charset="0"/>
              </a:rPr>
              <a:t> la  virtud  hace  todo  lo  divino.</a:t>
            </a:r>
            <a:endParaRPr lang="es-ES_tradnl" sz="2000" dirty="0">
              <a:solidFill>
                <a:schemeClr val="accent6">
                  <a:lumMod val="40000"/>
                  <a:lumOff val="60000"/>
                </a:schemeClr>
              </a:solidFill>
              <a:latin typeface="Showcard Gothic" pitchFamily="82" charset="0"/>
            </a:endParaRPr>
          </a:p>
        </p:txBody>
      </p:sp>
      <p:pic>
        <p:nvPicPr>
          <p:cNvPr id="59394" name="Picture 2" descr="J:\CARPETA FLORES\gifs-animados-rosas[1]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714620"/>
            <a:ext cx="1056377" cy="1080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9218" name="Picture 2" descr="J:\FONDOS PANTALLAS\361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1278000"/>
            <a:ext cx="10837152" cy="813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Fondo pantalla minimalis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-522000"/>
            <a:ext cx="11808000" cy="73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357166"/>
            <a:ext cx="457203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00B050"/>
                </a:solidFill>
                <a:latin typeface="Showcard Gothic" pitchFamily="82" charset="0"/>
              </a:rPr>
              <a:t>El  hombre  es  un  código.</a:t>
            </a:r>
          </a:p>
          <a:p>
            <a:r>
              <a:rPr lang="es-ES_tradnl" sz="2000" dirty="0" smtClean="0">
                <a:solidFill>
                  <a:srgbClr val="00B050"/>
                </a:solidFill>
                <a:latin typeface="Showcard Gothic" pitchFamily="82" charset="0"/>
              </a:rPr>
              <a:t>La  mujer  un  evangelio.</a:t>
            </a:r>
          </a:p>
          <a:p>
            <a:endParaRPr lang="es-ES_tradnl" sz="2000" dirty="0" smtClean="0"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rgbClr val="C00000"/>
                </a:solidFill>
                <a:latin typeface="Showcard Gothic" pitchFamily="82" charset="0"/>
              </a:rPr>
              <a:t>El  código  corrige;</a:t>
            </a:r>
          </a:p>
          <a:p>
            <a:r>
              <a:rPr lang="es-ES_tradnl" sz="2000" dirty="0" smtClean="0">
                <a:solidFill>
                  <a:srgbClr val="C00000"/>
                </a:solidFill>
                <a:latin typeface="Showcard Gothic" pitchFamily="82" charset="0"/>
              </a:rPr>
              <a:t> el  evangelio  perfecciona.</a:t>
            </a:r>
            <a:endParaRPr lang="es-ES_tradnl" sz="2000" dirty="0">
              <a:solidFill>
                <a:srgbClr val="C00000"/>
              </a:solidFill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0243" name="Picture 3" descr="J:\FONDOS PANTALLAS\8173592-vintage-background-with-colored-rays-orange-and-bl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1285908"/>
            <a:ext cx="10224000" cy="102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www.solofondosdepantalla.net/imagenes/img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0584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00430" y="285728"/>
            <a:ext cx="56435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tx2">
                    <a:lumMod val="75000"/>
                  </a:schemeClr>
                </a:solidFill>
                <a:latin typeface="Showcard Gothic" pitchFamily="82" charset="0"/>
              </a:rPr>
              <a:t>El hombre piensa.</a:t>
            </a:r>
          </a:p>
          <a:p>
            <a:r>
              <a:rPr lang="es-ES_tradnl" sz="2000" dirty="0" smtClean="0">
                <a:solidFill>
                  <a:schemeClr val="tx2">
                    <a:lumMod val="75000"/>
                  </a:schemeClr>
                </a:solidFill>
                <a:latin typeface="Showcard Gothic" pitchFamily="82" charset="0"/>
              </a:rPr>
              <a:t>La mujer sueña.</a:t>
            </a:r>
          </a:p>
          <a:p>
            <a:endParaRPr lang="es-ES_tradnl" sz="2000" dirty="0" smtClean="0"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Showcard Gothic" pitchFamily="82" charset="0"/>
              </a:rPr>
              <a:t>Pensar es tener en el cráneo una larva; </a:t>
            </a:r>
          </a:p>
          <a:p>
            <a:r>
              <a:rPr lang="es-ES_tradnl" sz="2000" dirty="0" smtClean="0">
                <a:solidFill>
                  <a:schemeClr val="accent3">
                    <a:lumMod val="50000"/>
                  </a:schemeClr>
                </a:solidFill>
                <a:latin typeface="Showcard Gothic" pitchFamily="82" charset="0"/>
              </a:rPr>
              <a:t>soñar es tener en la frente una aureola.</a:t>
            </a:r>
            <a:endParaRPr lang="es-ES_tradnl" sz="2000" dirty="0">
              <a:solidFill>
                <a:schemeClr val="accent3">
                  <a:lumMod val="50000"/>
                </a:schemeClr>
              </a:solidFill>
              <a:latin typeface="Showcard Gothic" pitchFamily="82" charset="0"/>
            </a:endParaRPr>
          </a:p>
        </p:txBody>
      </p:sp>
      <p:pic>
        <p:nvPicPr>
          <p:cNvPr id="7" name="Picture 2" descr="http://www.solofondosdepantalla.net/imagenes/img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428652"/>
            <a:ext cx="10584000" cy="6912000"/>
          </a:xfrm>
          <a:prstGeom prst="rect">
            <a:avLst/>
          </a:prstGeom>
          <a:noFill/>
        </p:spPr>
      </p:pic>
      <p:pic>
        <p:nvPicPr>
          <p:cNvPr id="8" name="Picture 2" descr="http://www.solofondosdepantalla.net/imagenes/img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-285776"/>
            <a:ext cx="10584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2291" name="Picture 3" descr="J:\FONDOS PANTALLAS\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6320" y="-18000"/>
            <a:ext cx="929032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caida de agua">
            <a:hlinkClick r:id="rId2" tooltip="caida de agu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11001598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214290"/>
            <a:ext cx="70723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accent6"/>
                </a:solidFill>
                <a:latin typeface="Showcard Gothic" pitchFamily="82" charset="0"/>
              </a:rPr>
              <a:t>El  hombre  es  un  océano.</a:t>
            </a:r>
          </a:p>
          <a:p>
            <a:r>
              <a:rPr lang="es-ES_tradnl" sz="2000" dirty="0" smtClean="0">
                <a:solidFill>
                  <a:schemeClr val="accent6"/>
                </a:solidFill>
                <a:latin typeface="Showcard Gothic" pitchFamily="82" charset="0"/>
              </a:rPr>
              <a:t>La  mujer  es  un  lago.</a:t>
            </a:r>
          </a:p>
          <a:p>
            <a:endParaRPr lang="es-ES_tradnl" sz="2000" dirty="0" smtClean="0">
              <a:solidFill>
                <a:schemeClr val="tx2">
                  <a:lumMod val="20000"/>
                  <a:lumOff val="80000"/>
                </a:schemeClr>
              </a:solidFill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bg2"/>
                </a:solidFill>
                <a:latin typeface="Showcard Gothic" pitchFamily="82" charset="0"/>
              </a:rPr>
              <a:t>El  océano  tiene  la  perla  que  adorna; </a:t>
            </a:r>
          </a:p>
          <a:p>
            <a:r>
              <a:rPr lang="es-ES_tradnl" sz="2000" dirty="0" smtClean="0">
                <a:solidFill>
                  <a:schemeClr val="bg2"/>
                </a:solidFill>
                <a:latin typeface="Showcard Gothic" pitchFamily="82" charset="0"/>
              </a:rPr>
              <a:t>el  lago  la  poesía  que   deslumbra.</a:t>
            </a:r>
            <a:endParaRPr lang="es-ES_tradnl" sz="2000" dirty="0">
              <a:solidFill>
                <a:schemeClr val="bg2"/>
              </a:solidFill>
              <a:latin typeface="Showcard Gothic" pitchFamily="82" charset="0"/>
            </a:endParaRPr>
          </a:p>
        </p:txBody>
      </p:sp>
      <p:pic>
        <p:nvPicPr>
          <p:cNvPr id="58371" name="Picture 3" descr="J:\CHICAS\5FwShowLetteryqn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071678"/>
            <a:ext cx="1628354" cy="33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1266" name="Picture 2" descr="J:\FONDOS PANTALLAS\free_182426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846" y="0"/>
            <a:ext cx="10137687" cy="71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www.solofondosdepantalla.net/imagenes/img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" y="0"/>
            <a:ext cx="1052887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4714884"/>
            <a:ext cx="578646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C00000"/>
                </a:solidFill>
                <a:latin typeface="Showcard Gothic" pitchFamily="82" charset="0"/>
              </a:rPr>
              <a:t>El  hombre  es  el  águila  que  vuela.</a:t>
            </a:r>
          </a:p>
          <a:p>
            <a:r>
              <a:rPr lang="es-ES_tradnl" sz="2000" dirty="0" smtClean="0">
                <a:solidFill>
                  <a:srgbClr val="C00000"/>
                </a:solidFill>
                <a:latin typeface="Showcard Gothic" pitchFamily="82" charset="0"/>
              </a:rPr>
              <a:t>La  mujer  es  el  ruiseñor  que  canta.</a:t>
            </a:r>
          </a:p>
          <a:p>
            <a:endParaRPr lang="es-ES_tradnl" sz="2000" dirty="0" smtClean="0"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rgbClr val="FFFF00"/>
                </a:solidFill>
                <a:latin typeface="Showcard Gothic" pitchFamily="82" charset="0"/>
              </a:rPr>
              <a:t>Volar  es  dominar  el  espacio.</a:t>
            </a:r>
          </a:p>
          <a:p>
            <a:r>
              <a:rPr lang="es-ES_tradnl" sz="2000" dirty="0" smtClean="0">
                <a:solidFill>
                  <a:srgbClr val="FFFF00"/>
                </a:solidFill>
                <a:latin typeface="Showcard Gothic" pitchFamily="82" charset="0"/>
              </a:rPr>
              <a:t> Cantar  es  conquistar  el  alma.</a:t>
            </a:r>
            <a:endParaRPr lang="es-ES_tradnl" sz="2000" dirty="0">
              <a:solidFill>
                <a:srgbClr val="FFFF00"/>
              </a:solidFill>
              <a:latin typeface="Showcard Gothic" pitchFamily="82" charset="0"/>
            </a:endParaRPr>
          </a:p>
        </p:txBody>
      </p:sp>
      <p:pic>
        <p:nvPicPr>
          <p:cNvPr id="21506" name="Picture 2" descr="http://2.bp.blogspot.com/-kjZ_ftbrVM4/Tw203eQ8xWI/AAAAAAAAGEM/sVDnwcVAhqo/s1600/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071678"/>
            <a:ext cx="2381250" cy="2114550"/>
          </a:xfrm>
          <a:prstGeom prst="rect">
            <a:avLst/>
          </a:prstGeom>
          <a:noFill/>
        </p:spPr>
      </p:pic>
      <p:pic>
        <p:nvPicPr>
          <p:cNvPr id="21512" name="Picture 8" descr="http://bp1.blogger.com/_d7dd0LmSPAU/Rs1HK9zn34I/AAAAAAAAAr8/J8_H9J0OsVQ/s320/1yfnzhy7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929198"/>
            <a:ext cx="1397250" cy="16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3314" name="Picture 2" descr="J:\FONDOS PANTALLAS\99578mt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18000"/>
            <a:ext cx="1000132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Musica del Coraz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5" name="Picture 2" descr="http://www.elricondetatiana.net/poemasbasadosenotros/elhombrequemeameimagcentr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785926"/>
            <a:ext cx="4343400" cy="335280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214290"/>
            <a:ext cx="607221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Showcard Gothic" pitchFamily="82" charset="0"/>
              </a:rPr>
              <a:t>El  hombre  es  un  Templo.</a:t>
            </a:r>
          </a:p>
          <a:p>
            <a:r>
              <a:rPr lang="es-ES_tradnl" sz="2000" dirty="0" smtClean="0">
                <a:latin typeface="Showcard Gothic" pitchFamily="82" charset="0"/>
              </a:rPr>
              <a:t>La  mujer  es  el  Sagrario.</a:t>
            </a:r>
          </a:p>
          <a:p>
            <a:endParaRPr lang="es-ES_tradnl" sz="2000" dirty="0" smtClean="0">
              <a:latin typeface="Showcard Gothic" pitchFamily="82" charset="0"/>
            </a:endParaRP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  <a:latin typeface="Showcard Gothic" pitchFamily="82" charset="0"/>
              </a:rPr>
              <a:t>Ante  el  Templo  nos  descubrimos;</a:t>
            </a:r>
          </a:p>
          <a:p>
            <a:r>
              <a:rPr lang="es-ES_tradnl" sz="2000" dirty="0" smtClean="0">
                <a:solidFill>
                  <a:schemeClr val="bg2">
                    <a:lumMod val="25000"/>
                  </a:schemeClr>
                </a:solidFill>
                <a:latin typeface="Showcard Gothic" pitchFamily="82" charset="0"/>
              </a:rPr>
              <a:t> ante  el  Sagrario  nos  arrodillamos.</a:t>
            </a:r>
            <a:endParaRPr lang="es-ES_tradnl" sz="2000" dirty="0">
              <a:solidFill>
                <a:schemeClr val="bg2">
                  <a:lumMod val="25000"/>
                </a:schemeClr>
              </a:solidFill>
              <a:latin typeface="Showcard Gothic" pitchFamily="82" charset="0"/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5363" name="Picture 3" descr="J:\FONDOS PANTALLAS\081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168" y="-1"/>
            <a:ext cx="9723091" cy="73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fondos-animados.com/images/wallpapers/Puesta-de-sol-360X640-44183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428604"/>
            <a:ext cx="77153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FFFF00"/>
                </a:solidFill>
                <a:latin typeface="Showcard Gothic" pitchFamily="82" charset="0"/>
              </a:rPr>
              <a:t>En  fin: </a:t>
            </a:r>
          </a:p>
          <a:p>
            <a:r>
              <a:rPr lang="es-ES_tradnl" sz="2000" dirty="0" smtClean="0">
                <a:solidFill>
                  <a:srgbClr val="FFFF00"/>
                </a:solidFill>
                <a:latin typeface="Showcard Gothic" pitchFamily="82" charset="0"/>
              </a:rPr>
              <a:t>el  hombre  está  colocado  donde  termina  la  tierra.</a:t>
            </a:r>
          </a:p>
          <a:p>
            <a:endParaRPr lang="es-ES_tradnl" dirty="0" smtClean="0">
              <a:latin typeface="Showcard Gothic" pitchFamily="82" charset="0"/>
            </a:endParaRPr>
          </a:p>
          <a:p>
            <a:r>
              <a:rPr lang="es-ES_tradnl" dirty="0" smtClean="0">
                <a:latin typeface="Showcard Gothic" pitchFamily="82" charset="0"/>
              </a:rPr>
              <a:t>La  mujer  donde  comienza  el  cielo.  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71472" y="2071678"/>
            <a:ext cx="464637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latin typeface="Showcard Gothic" pitchFamily="82" charset="0"/>
              </a:rPr>
              <a:t>Victor</a:t>
            </a:r>
            <a:r>
              <a:rPr lang="es-ES_tradnl" sz="1200" dirty="0" smtClean="0">
                <a:solidFill>
                  <a:schemeClr val="bg1"/>
                </a:solidFill>
                <a:latin typeface="Showcard Gothic" pitchFamily="82" charset="0"/>
              </a:rPr>
              <a:t>   Hugo</a:t>
            </a:r>
            <a:endParaRPr lang="es-ES_tradnl" sz="1200" dirty="0">
              <a:solidFill>
                <a:schemeClr val="bg1"/>
              </a:solidFill>
              <a:latin typeface="Showcard Gothic" pitchFamily="82" charset="0"/>
            </a:endParaRPr>
          </a:p>
        </p:txBody>
      </p:sp>
      <p:pic>
        <p:nvPicPr>
          <p:cNvPr id="8" name="Picture 1" descr="Mujer hermosa 7 (1280x960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000108"/>
            <a:ext cx="4368000" cy="327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4340" name="Picture 4" descr="J:\FONDOS PANTALLAS\017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914679" cy="74520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7" name="Picture 2" descr="https://lh4.googleusercontent.com/-nxbkoBemQPU/S4gq3lCdsUI/AAAAAAAAASA/YrkBX9U5h9A/s576/Nostalgi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0"/>
            <a:ext cx="8411317" cy="67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5" name="Picture 2" descr="Princesa Este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9168000" cy="687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1028" name="Picture 4" descr="http://www.locurapoetica.com/ElRuisenorYlaFlor/fobp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928802"/>
            <a:ext cx="4414661" cy="3600000"/>
          </a:xfrm>
          <a:prstGeom prst="heart">
            <a:avLst/>
          </a:prstGeom>
          <a:noFill/>
          <a:effectLst>
            <a:softEdge rad="127000"/>
          </a:effectLst>
        </p:spPr>
      </p:pic>
      <p:pic>
        <p:nvPicPr>
          <p:cNvPr id="7" name="Picture 2" descr="J:\ROMANTICAS (CORAZONES)\image[8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928670"/>
            <a:ext cx="5752733" cy="50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2050" name="Picture 2" descr="J:\CARPETA PLANTILLAS\Petalos%20rosa%20de%20flor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Barca en el R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11001600" cy="6876000"/>
          </a:xfrm>
          <a:prstGeom prst="rect">
            <a:avLst/>
          </a:prstGeom>
          <a:noFill/>
        </p:spPr>
      </p:pic>
      <p:pic>
        <p:nvPicPr>
          <p:cNvPr id="12290" name="Picture 2" descr="http://www.lladro.com/sculptures/imgCat/imagennor/010061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571612"/>
            <a:ext cx="3419475" cy="374332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-0.16458 0.0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3074" name="Picture 2" descr="J:\CARPETA PLANTILLAS\slide0036_image06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1"/>
            <a:ext cx="9889607" cy="74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fondos-animados.com/images/wallpapers/animacion-mar-del-caribe-21958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9218" name="Picture 2" descr="Pareja abrazada y fondo de corazones rojos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643182"/>
            <a:ext cx="3816000" cy="381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FONDOS PANTALLAS\big_thumb_70e84009d746a2edf5f33e0dd2ff5d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  <p:pic>
        <p:nvPicPr>
          <p:cNvPr id="4098" name="Picture 2" descr="J:\CARPETA PLANTILLAS\slide0001_background (6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948420" cy="745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Paisaje Music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0016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2" name="Picture 4" descr="http://www.fondos-animados.com/images/wallpapers/Noche-de-Invierno-1298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1" y="285729"/>
            <a:ext cx="35719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                </a:t>
            </a:r>
            <a:r>
              <a:rPr lang="es-ES_tradnl" sz="2400" dirty="0" smtClean="0">
                <a:solidFill>
                  <a:schemeClr val="bg2"/>
                </a:solidFill>
                <a:latin typeface="Showcard Gothic" pitchFamily="82" charset="0"/>
              </a:rPr>
              <a:t>Diseño </a:t>
            </a:r>
          </a:p>
          <a:p>
            <a:r>
              <a:rPr lang="es-ES_tradnl" sz="2400" dirty="0" smtClean="0">
                <a:solidFill>
                  <a:schemeClr val="bg2"/>
                </a:solidFill>
                <a:latin typeface="Showcard Gothic" pitchFamily="82" charset="0"/>
              </a:rPr>
              <a:t>María  Teresa  Espín </a:t>
            </a:r>
          </a:p>
          <a:p>
            <a:r>
              <a:rPr lang="es-ES_tradnl" sz="2400" dirty="0" smtClean="0">
                <a:solidFill>
                  <a:schemeClr val="bg2"/>
                </a:solidFill>
                <a:latin typeface="Showcard Gothic" pitchFamily="82" charset="0"/>
              </a:rPr>
              <a:t>          Imágenes  </a:t>
            </a:r>
          </a:p>
          <a:p>
            <a:r>
              <a:rPr lang="es-ES_tradnl" sz="2400" dirty="0" smtClean="0">
                <a:solidFill>
                  <a:schemeClr val="bg2"/>
                </a:solidFill>
                <a:latin typeface="Showcard Gothic" pitchFamily="82" charset="0"/>
              </a:rPr>
              <a:t>          Internet   </a:t>
            </a:r>
          </a:p>
          <a:p>
            <a:endParaRPr lang="es-ES_tradnl" sz="2400" dirty="0" smtClean="0">
              <a:solidFill>
                <a:schemeClr val="bg2"/>
              </a:solidFill>
              <a:latin typeface="Showcard Gothic" pitchFamily="82" charset="0"/>
            </a:endParaRPr>
          </a:p>
          <a:p>
            <a:endParaRPr lang="es-ES_tradnl" sz="2400" dirty="0" smtClean="0">
              <a:solidFill>
                <a:schemeClr val="bg2"/>
              </a:solidFill>
              <a:latin typeface="Showcard Gothic" pitchFamily="82" charset="0"/>
            </a:endParaRPr>
          </a:p>
          <a:p>
            <a:r>
              <a:rPr lang="es-ES_tradnl" sz="4000" dirty="0" smtClean="0">
                <a:solidFill>
                  <a:schemeClr val="bg2"/>
                </a:solidFill>
                <a:latin typeface="Showcard Gothic" pitchFamily="82" charset="0"/>
              </a:rPr>
              <a:t>2013</a:t>
            </a:r>
            <a:endParaRPr lang="es-ES_tradnl" sz="4000" dirty="0">
              <a:solidFill>
                <a:schemeClr val="bg2"/>
              </a:solidFill>
              <a:latin typeface="Showcard Gothic" pitchFamily="82" charset="0"/>
            </a:endParaRPr>
          </a:p>
        </p:txBody>
      </p:sp>
      <p:pic>
        <p:nvPicPr>
          <p:cNvPr id="6" name="Picture 2" descr="http://3.bp.blogspot.com/_AkrZ09GYiws/R1lW61Aw0RI/AAAAAAAACFo/KB2kjIZ6Wj0/s400/heroes_nath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428736"/>
            <a:ext cx="2857500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http://fotos.infojardin.com/subir-foto/images/bwy1227070631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2786058"/>
            <a:ext cx="4000500" cy="490537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431</Words>
  <Application>Microsoft Office PowerPoint</Application>
  <PresentationFormat>Presentación en pantalla (4:3)</PresentationFormat>
  <Paragraphs>112</Paragraphs>
  <Slides>43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Arial</vt:lpstr>
      <vt:lpstr>Calibri</vt:lpstr>
      <vt:lpstr>Showcard Gothic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338</cp:revision>
  <dcterms:created xsi:type="dcterms:W3CDTF">2012-02-14T23:54:18Z</dcterms:created>
  <dcterms:modified xsi:type="dcterms:W3CDTF">2013-02-03T00:41:55Z</dcterms:modified>
</cp:coreProperties>
</file>