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73" r:id="rId4"/>
    <p:sldId id="260" r:id="rId5"/>
    <p:sldId id="261" r:id="rId6"/>
    <p:sldId id="263" r:id="rId7"/>
    <p:sldId id="269" r:id="rId8"/>
    <p:sldId id="262" r:id="rId9"/>
    <p:sldId id="270" r:id="rId10"/>
    <p:sldId id="265" r:id="rId11"/>
    <p:sldId id="266" r:id="rId12"/>
    <p:sldId id="274" r:id="rId13"/>
    <p:sldId id="277" r:id="rId14"/>
    <p:sldId id="276" r:id="rId15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Oxrpfnok6lwajV0NJlurg==" hashData="WmXEa59OWAbghHrzCVuBCiFXa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680F2-9A85-4986-8FDC-B29AA7E94756}" type="datetimeFigureOut">
              <a:rPr lang="es-ES_tradnl" smtClean="0"/>
              <a:pPr/>
              <a:t>04/08/2015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DBE80-F1B3-47E6-AACB-5BA7F769E9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Descargas\fireplace-fullh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60000" cy="526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4572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b="1" dirty="0">
                <a:solidFill>
                  <a:srgbClr val="FF66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Rimas</a:t>
            </a:r>
            <a:endParaRPr kumimoji="0" lang="es-ES_tradnl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rojas lenguas de fuego...</a:t>
            </a:r>
            <a:endParaRPr kumimoji="0" lang="es-ES_tradnl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Gustavo Adolfo B</a:t>
            </a:r>
            <a:r>
              <a:rPr lang="es-ES_tradnl" sz="13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es-ES_tradnl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cquer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1300" dirty="0" smtClean="0">
                <a:solidFill>
                  <a:schemeClr val="bg1"/>
                </a:solidFill>
                <a:latin typeface="Georgia" pitchFamily="18" charset="0"/>
                <a:cs typeface="Times New Roman" pitchFamily="18" charset="0"/>
              </a:rPr>
              <a:t>XXIV</a:t>
            </a:r>
            <a:endParaRPr lang="es-ES_tradnl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abuelitos\Descargas\10610946_600002183458669_6939240001682691451_n.jpg"/>
          <p:cNvPicPr>
            <a:picLocks noChangeAspect="1" noChangeArrowheads="1"/>
          </p:cNvPicPr>
          <p:nvPr/>
        </p:nvPicPr>
        <p:blipFill>
          <a:blip r:embed="rId4" cstate="print"/>
          <a:srcRect l="29512"/>
          <a:stretch>
            <a:fillRect/>
          </a:stretch>
        </p:blipFill>
        <p:spPr bwMode="auto">
          <a:xfrm>
            <a:off x="6588224" y="411510"/>
            <a:ext cx="2555776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926495" y="4515966"/>
            <a:ext cx="85337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  <p:sndAc>
      <p:stSnd>
        <p:snd r:embed="rId2" name="Musica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1.bp.blogspot.com/-ABbEAIKvLqA/UYqQ9iJaOmI/AAAAAAAABu4/9kX0CMr_eSQ/s1600/Descargar+Pack+Espectaculares+fondo+de+paisajes+(173)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2.bp.blogspot.com/-4ZxAeGfHYR0/UhDb-b7lrfI/AAAAAAAAifM/PbF-o49x3wk/s1600/manos+fuego.png"/>
          <p:cNvPicPr>
            <a:picLocks noChangeAspect="1" noChangeArrowheads="1"/>
          </p:cNvPicPr>
          <p:nvPr/>
        </p:nvPicPr>
        <p:blipFill>
          <a:blip r:embed="rId3" cstate="print"/>
          <a:srcRect l="8393" r="-691"/>
          <a:stretch>
            <a:fillRect/>
          </a:stretch>
        </p:blipFill>
        <p:spPr bwMode="auto">
          <a:xfrm>
            <a:off x="0" y="-4500"/>
            <a:ext cx="4751512" cy="5148000"/>
          </a:xfrm>
          <a:prstGeom prst="rect">
            <a:avLst/>
          </a:prstGeom>
          <a:noFill/>
        </p:spPr>
      </p:pic>
      <p:pic>
        <p:nvPicPr>
          <p:cNvPr id="4" name="Picture 2" descr="http://2.bp.blogspot.com/-4ZxAeGfHYR0/UhDb-b7lrfI/AAAAAAAAifM/PbF-o49x3wk/s1600/manos+fuego.png"/>
          <p:cNvPicPr>
            <a:picLocks noChangeAspect="1" noChangeArrowheads="1"/>
          </p:cNvPicPr>
          <p:nvPr/>
        </p:nvPicPr>
        <p:blipFill>
          <a:blip r:embed="rId3" cstate="print"/>
          <a:srcRect l="8393" r="-691"/>
          <a:stretch>
            <a:fillRect/>
          </a:stretch>
        </p:blipFill>
        <p:spPr bwMode="auto">
          <a:xfrm>
            <a:off x="0" y="-4500"/>
            <a:ext cx="4751512" cy="5148000"/>
          </a:xfrm>
          <a:prstGeom prst="rect">
            <a:avLst/>
          </a:prstGeom>
          <a:noFill/>
        </p:spPr>
      </p:pic>
      <p:pic>
        <p:nvPicPr>
          <p:cNvPr id="5" name="Picture 2" descr="http://2.bp.blogspot.com/-4ZxAeGfHYR0/UhDb-b7lrfI/AAAAAAAAifM/PbF-o49x3wk/s1600/manos+fuego.png"/>
          <p:cNvPicPr>
            <a:picLocks noChangeAspect="1" noChangeArrowheads="1"/>
          </p:cNvPicPr>
          <p:nvPr/>
        </p:nvPicPr>
        <p:blipFill>
          <a:blip r:embed="rId3" cstate="print"/>
          <a:srcRect l="8393" r="-691"/>
          <a:stretch>
            <a:fillRect/>
          </a:stretch>
        </p:blipFill>
        <p:spPr bwMode="auto">
          <a:xfrm>
            <a:off x="0" y="-4500"/>
            <a:ext cx="4751512" cy="5148000"/>
          </a:xfrm>
          <a:prstGeom prst="rect">
            <a:avLst/>
          </a:prstGeom>
          <a:noFill/>
        </p:spPr>
      </p:pic>
      <p:pic>
        <p:nvPicPr>
          <p:cNvPr id="6" name="Picture 2" descr="http://2.bp.blogspot.com/-4ZxAeGfHYR0/UhDb-b7lrfI/AAAAAAAAifM/PbF-o49x3wk/s1600/manos+fuego.png"/>
          <p:cNvPicPr>
            <a:picLocks noChangeAspect="1" noChangeArrowheads="1"/>
          </p:cNvPicPr>
          <p:nvPr/>
        </p:nvPicPr>
        <p:blipFill>
          <a:blip r:embed="rId3" cstate="print"/>
          <a:srcRect l="9790" r="3487"/>
          <a:stretch>
            <a:fillRect/>
          </a:stretch>
        </p:blipFill>
        <p:spPr bwMode="auto">
          <a:xfrm>
            <a:off x="4679504" y="0"/>
            <a:ext cx="4464496" cy="5148000"/>
          </a:xfrm>
          <a:prstGeom prst="rect">
            <a:avLst/>
          </a:prstGeom>
          <a:noFill/>
        </p:spPr>
      </p:pic>
      <p:pic>
        <p:nvPicPr>
          <p:cNvPr id="7" name="Picture 2" descr="http://2.bp.blogspot.com/-4ZxAeGfHYR0/UhDb-b7lrfI/AAAAAAAAifM/PbF-o49x3wk/s1600/manos+fuego.png"/>
          <p:cNvPicPr>
            <a:picLocks noChangeAspect="1" noChangeArrowheads="1"/>
          </p:cNvPicPr>
          <p:nvPr/>
        </p:nvPicPr>
        <p:blipFill>
          <a:blip r:embed="rId3" cstate="print"/>
          <a:srcRect l="9790" r="3487"/>
          <a:stretch>
            <a:fillRect/>
          </a:stretch>
        </p:blipFill>
        <p:spPr bwMode="auto">
          <a:xfrm>
            <a:off x="4679504" y="-4500"/>
            <a:ext cx="4464496" cy="5148000"/>
          </a:xfrm>
          <a:prstGeom prst="rect">
            <a:avLst/>
          </a:prstGeom>
          <a:noFill/>
        </p:spPr>
      </p:pic>
      <p:pic>
        <p:nvPicPr>
          <p:cNvPr id="8" name="Picture 2" descr="http://2.bp.blogspot.com/-4ZxAeGfHYR0/UhDb-b7lrfI/AAAAAAAAifM/PbF-o49x3wk/s1600/manos+fuego.png"/>
          <p:cNvPicPr>
            <a:picLocks noChangeAspect="1" noChangeArrowheads="1"/>
          </p:cNvPicPr>
          <p:nvPr/>
        </p:nvPicPr>
        <p:blipFill>
          <a:blip r:embed="rId3" cstate="print"/>
          <a:srcRect l="9790" r="3487"/>
          <a:stretch>
            <a:fillRect/>
          </a:stretch>
        </p:blipFill>
        <p:spPr bwMode="auto">
          <a:xfrm>
            <a:off x="4679504" y="0"/>
            <a:ext cx="4464496" cy="51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203848" y="267494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FF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rojas lenguas de fuego</a:t>
            </a:r>
            <a:endParaRPr lang="es-ES_tradnl" sz="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FF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que, a un mismo tronco enlazadas,</a:t>
            </a:r>
            <a:endParaRPr lang="es-ES_tradnl" sz="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FF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se aproximan, y al besarse</a:t>
            </a:r>
            <a:endParaRPr lang="es-ES_tradnl" sz="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FF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forman una sola llama;</a:t>
            </a:r>
            <a:endParaRPr lang="es-ES_tradnl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http://2.bp.blogspot.com/-4ZxAeGfHYR0/UhDb-b7lrfI/AAAAAAAAifM/PbF-o49x3wk/s1600/manos+fuego.png"/>
          <p:cNvPicPr>
            <a:picLocks noChangeAspect="1" noChangeArrowheads="1"/>
          </p:cNvPicPr>
          <p:nvPr/>
        </p:nvPicPr>
        <p:blipFill>
          <a:blip r:embed="rId3" cstate="print"/>
          <a:srcRect l="23779" r="18872" b="23467"/>
          <a:stretch>
            <a:fillRect/>
          </a:stretch>
        </p:blipFill>
        <p:spPr bwMode="auto">
          <a:xfrm>
            <a:off x="3131840" y="1059582"/>
            <a:ext cx="2952328" cy="429994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7899050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Descargas\fireplace-fullh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0000" cy="5265000"/>
          </a:xfrm>
          <a:prstGeom prst="rect">
            <a:avLst/>
          </a:prstGeom>
          <a:noFill/>
        </p:spPr>
      </p:pic>
      <p:pic>
        <p:nvPicPr>
          <p:cNvPr id="4" name="Picture 2" descr="http://3.bp.blogspot.com/-1AgHQNY-6A8/U2pcY04H-tI/AAAAAAABG7E/f66Ux9lfMxM/s1600/fotografias-de-novios.jpg"/>
          <p:cNvPicPr>
            <a:picLocks noChangeAspect="1" noChangeArrowheads="1"/>
          </p:cNvPicPr>
          <p:nvPr/>
        </p:nvPicPr>
        <p:blipFill>
          <a:blip r:embed="rId3" cstate="print"/>
          <a:srcRect l="53937" t="9559" r="2770" b="7302"/>
          <a:stretch>
            <a:fillRect/>
          </a:stretch>
        </p:blipFill>
        <p:spPr bwMode="auto">
          <a:xfrm>
            <a:off x="3203848" y="987574"/>
            <a:ext cx="2808312" cy="404478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99050" y="4659982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Descargas\pareja,-beso-156584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abuelitos\Descargas\dorado-atardecer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16" y="0"/>
            <a:ext cx="9145016" cy="5184000"/>
          </a:xfrm>
          <a:prstGeom prst="rect">
            <a:avLst/>
          </a:prstGeom>
          <a:noFill/>
        </p:spPr>
      </p:pic>
      <p:pic>
        <p:nvPicPr>
          <p:cNvPr id="6146" name="Picture 2" descr="http://www.artehistoria.com/v2/jpg/ORT04887.jpg"/>
          <p:cNvPicPr>
            <a:picLocks noChangeAspect="1" noChangeArrowheads="1"/>
          </p:cNvPicPr>
          <p:nvPr/>
        </p:nvPicPr>
        <p:blipFill>
          <a:blip r:embed="rId4" cstate="print"/>
          <a:srcRect l="35488" t="10241" b="11175"/>
          <a:stretch>
            <a:fillRect/>
          </a:stretch>
        </p:blipFill>
        <p:spPr bwMode="auto">
          <a:xfrm>
            <a:off x="6372200" y="1635646"/>
            <a:ext cx="2879824" cy="386789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50" name="Picture 6" descr="http://sp2.fotolog.com/photo/18/60/31/fridazeta/1221140143309_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80528" y="2211710"/>
            <a:ext cx="3816000" cy="323596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03648" y="473647"/>
            <a:ext cx="39239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8B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notas que del la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8B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ú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8B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8B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a un tiempo la mano arranca,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8B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y en el espacio se encuentran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8B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y armoniosas se abrazan;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043066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pic>
        <p:nvPicPr>
          <p:cNvPr id="9218" name="Picture 2" descr="http://img13.deviantart.net/773d/i/2013/159/3/0/notas_musicales_png___by_miileedittions-d68c9ht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987574"/>
            <a:ext cx="3420000" cy="3420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.wallpaperlist.com/uploads/wallpaper/files/str/strong-waves-at-ocean-wallpaper-537e1bb3ae1f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19460" name="Picture 4" descr="http://www.fondos-hd.com/user-content/uploads/wall/o/92/w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80000" cy="5163751"/>
          </a:xfrm>
          <a:prstGeom prst="rect">
            <a:avLst/>
          </a:prstGeom>
          <a:noFill/>
        </p:spPr>
      </p:pic>
      <p:pic>
        <p:nvPicPr>
          <p:cNvPr id="19462" name="Picture 6" descr="http://i.ytimg.com/vi/-fB-3p69rjs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0000" cy="5163751"/>
          </a:xfrm>
          <a:prstGeom prst="rect">
            <a:avLst/>
          </a:prstGeom>
          <a:noFill/>
        </p:spPr>
      </p:pic>
      <p:pic>
        <p:nvPicPr>
          <p:cNvPr id="5" name="Picture 4" descr="http://piccoloysaxo.com/uploads/tx_imagecycle/laud-piccoloysaxo.png"/>
          <p:cNvPicPr>
            <a:picLocks noChangeAspect="1" noChangeArrowheads="1"/>
          </p:cNvPicPr>
          <p:nvPr/>
        </p:nvPicPr>
        <p:blipFill>
          <a:blip r:embed="rId5" cstate="print"/>
          <a:srcRect l="36555" t="9818" r="24557"/>
          <a:stretch>
            <a:fillRect/>
          </a:stretch>
        </p:blipFill>
        <p:spPr bwMode="auto">
          <a:xfrm>
            <a:off x="5940152" y="0"/>
            <a:ext cx="3600400" cy="264566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827584" y="771550"/>
            <a:ext cx="30963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olas que vienen juntas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a morir sobre una playa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y que al romper se coronan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con un penacho de plata;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87624" y="264375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0218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pic>
        <p:nvPicPr>
          <p:cNvPr id="8194" name="Picture 2" descr="http://orig14.deviantart.net/e474/f/2012/298/a/a/nota_musical_rosa_png_by_meelcomecaramelo-d5iy1w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275606"/>
            <a:ext cx="607500" cy="540000"/>
          </a:xfrm>
          <a:prstGeom prst="rect">
            <a:avLst/>
          </a:prstGeom>
          <a:noFill/>
        </p:spPr>
      </p:pic>
      <p:pic>
        <p:nvPicPr>
          <p:cNvPr id="8196" name="Picture 4" descr="http://th00.deviantart.net/fs70/PRE/i/2013/256/7/9/signo_musical_violeta_png_by_aituswag-d6m5u2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1275606"/>
            <a:ext cx="323999" cy="324000"/>
          </a:xfrm>
          <a:prstGeom prst="rect">
            <a:avLst/>
          </a:prstGeom>
          <a:noFill/>
        </p:spPr>
      </p:pic>
      <p:pic>
        <p:nvPicPr>
          <p:cNvPr id="8198" name="Picture 6" descr="https://utopiaerestu.files.wordpress.com/2014/05/gaviotas.gif?w=300&amp;h=266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771550"/>
            <a:ext cx="1524000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xit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agos y Lagunas Wallpapers Full HD(1080p)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6" descr="Lagos y Lagunas Wallpapers Full HD(1080p)"/>
          <p:cNvPicPr>
            <a:picLocks noChangeAspect="1" noChangeArrowheads="1"/>
          </p:cNvPicPr>
          <p:nvPr/>
        </p:nvPicPr>
        <p:blipFill>
          <a:blip r:embed="rId3" cstate="print"/>
          <a:srcRect t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4" name="Picture 4" descr="Lagos y Lagunas Wallpapers Full HD(1080p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Bleu ... belle image"/>
          <p:cNvPicPr>
            <a:picLocks noChangeAspect="1" noChangeArrowheads="1"/>
          </p:cNvPicPr>
          <p:nvPr/>
        </p:nvPicPr>
        <p:blipFill>
          <a:blip r:embed="rId5" cstate="print"/>
          <a:srcRect t="22381" r="55240"/>
          <a:stretch>
            <a:fillRect/>
          </a:stretch>
        </p:blipFill>
        <p:spPr bwMode="auto">
          <a:xfrm>
            <a:off x="5292080" y="1707654"/>
            <a:ext cx="2232248" cy="39958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www.ambisalud.es/img/imagenesaire/nubes.png"/>
          <p:cNvPicPr>
            <a:picLocks noChangeAspect="1" noChangeArrowheads="1"/>
          </p:cNvPicPr>
          <p:nvPr/>
        </p:nvPicPr>
        <p:blipFill>
          <a:blip r:embed="rId6" cstate="print"/>
          <a:srcRect t="30656"/>
          <a:stretch>
            <a:fillRect/>
          </a:stretch>
        </p:blipFill>
        <p:spPr bwMode="auto">
          <a:xfrm>
            <a:off x="-252536" y="-1820738"/>
            <a:ext cx="9804011" cy="397590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3203848" y="1995686"/>
            <a:ext cx="3168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jirones de vapor</a:t>
            </a:r>
            <a:endParaRPr lang="es-ES_tradnl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que del lago se levantan</a:t>
            </a:r>
            <a:endParaRPr lang="es-ES_tradnl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y al juntarse all</a:t>
            </a:r>
            <a:r>
              <a:rPr lang="es-ES_tradnl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lang="es-ES_tradnl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en el cielo</a:t>
            </a:r>
            <a:endParaRPr lang="es-ES_tradnl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forman una nube blanca;</a:t>
            </a:r>
            <a:endParaRPr lang="es-ES_tradnl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755034" y="451596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du Blog chezmanima.centerblog.net"/>
          <p:cNvPicPr>
            <a:picLocks noChangeAspect="1" noChangeArrowheads="1"/>
          </p:cNvPicPr>
          <p:nvPr/>
        </p:nvPicPr>
        <p:blipFill>
          <a:blip r:embed="rId2" cstate="print"/>
          <a:srcRect l="3529" t="4289" r="3847" b="7297"/>
          <a:stretch>
            <a:fillRect/>
          </a:stretch>
        </p:blipFill>
        <p:spPr bwMode="auto">
          <a:xfrm>
            <a:off x="0" y="-40500"/>
            <a:ext cx="9144000" cy="5184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907704" y="3579862"/>
            <a:ext cx="363589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ideas que al par brotan,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besos que a un tiempo estallan,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dos ecos que se confunden,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eso son nuestras dos almas.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http://www.jetviajes.com/viajar/fotoviajes/2014/01/pareja-islandia.jpg"/>
          <p:cNvPicPr>
            <a:picLocks noChangeAspect="1" noChangeArrowheads="1"/>
          </p:cNvPicPr>
          <p:nvPr/>
        </p:nvPicPr>
        <p:blipFill>
          <a:blip r:embed="rId3" cstate="print"/>
          <a:srcRect l="19288" t="15000" r="28483" b="22400"/>
          <a:stretch>
            <a:fillRect/>
          </a:stretch>
        </p:blipFill>
        <p:spPr bwMode="auto">
          <a:xfrm>
            <a:off x="1835696" y="2139702"/>
            <a:ext cx="2556000" cy="172324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38210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xelentes imagenes en HD"/>
          <p:cNvPicPr>
            <a:picLocks noChangeAspect="1" noChangeArrowheads="1"/>
          </p:cNvPicPr>
          <p:nvPr/>
        </p:nvPicPr>
        <p:blipFill>
          <a:blip r:embed="rId2" cstate="print"/>
          <a:srcRect l="1120" t="8048" r="2116" b="123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2.bp.blogspot.com/-W9j7Mh_BVlw/USf4Wo0T4VI/AAAAAAABrAE/SOXxCzQC_jU/s1600/paisaje-en-el-rio-con-arboles-verdes-y-naturaleza-agua-viv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4554"/>
            <a:ext cx="9144000" cy="5308054"/>
          </a:xfrm>
          <a:prstGeom prst="rect">
            <a:avLst/>
          </a:prstGeom>
          <a:noFill/>
        </p:spPr>
      </p:pic>
      <p:pic>
        <p:nvPicPr>
          <p:cNvPr id="4" name="Picture 2" descr="http://i.ytimg.com/vi/YQEsiO0v8VI/hqdefault.jpg"/>
          <p:cNvPicPr>
            <a:picLocks noChangeAspect="1" noChangeArrowheads="1"/>
          </p:cNvPicPr>
          <p:nvPr/>
        </p:nvPicPr>
        <p:blipFill>
          <a:blip r:embed="rId4" cstate="print"/>
          <a:srcRect t="11200" r="5501"/>
          <a:stretch>
            <a:fillRect/>
          </a:stretch>
        </p:blipFill>
        <p:spPr bwMode="auto">
          <a:xfrm>
            <a:off x="2339752" y="2139702"/>
            <a:ext cx="3924000" cy="207414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99050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100hdwallpapers.com/wallpapers/2880x1800/tide_waves-widescreen_wallpapers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s://s-media-cache-ec0.pinimg.com/originals/45/8b/80/458b804ad24a1eb3601f22935ee682b9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464594"/>
            <a:ext cx="4762500" cy="2678906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66202" y="134761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Descargas\fireplace-fullh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72000" cy="5328000"/>
          </a:xfrm>
          <a:prstGeom prst="rect">
            <a:avLst/>
          </a:prstGeom>
          <a:noFill/>
        </p:spPr>
      </p:pic>
      <p:pic>
        <p:nvPicPr>
          <p:cNvPr id="1026" name="Picture 2" descr="http://m1.paperblog.com/i/172/1727173/dos-rojas-lenguas-fuego-gustavo-adolfo-becque-L-GFVSH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55726"/>
            <a:ext cx="28575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55576" y="267494"/>
            <a:ext cx="223708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2015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04248" y="4731990"/>
            <a:ext cx="21387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Gustavo Adolfo B</a:t>
            </a:r>
            <a:r>
              <a:rPr lang="es-ES_tradnl" sz="14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é</a:t>
            </a:r>
            <a:r>
              <a:rPr lang="es-ES_tradnl" sz="1400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cquer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82226" y="4659982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Descargas\fireplace-fullh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72000" cy="532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115074" y="4659982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allfons.ru/pic/201112/1366x768/allfons.ru-27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" y="0"/>
            <a:ext cx="9220474" cy="5184000"/>
          </a:xfrm>
          <a:prstGeom prst="rect">
            <a:avLst/>
          </a:prstGeom>
          <a:noFill/>
        </p:spPr>
      </p:pic>
      <p:pic>
        <p:nvPicPr>
          <p:cNvPr id="4" name="Picture 2" descr="https://1.bp.blogspot.com/-8jBsRjIxNdQ/VXRYOUEcZkI/AAAAAAAAEbE/YkMg4KYwiYE/s1600/corazones_de_fueg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11510"/>
            <a:ext cx="3276000" cy="4368001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174</Words>
  <Application>Microsoft Office PowerPoint</Application>
  <PresentationFormat>Presentación en pantalla (16:9)</PresentationFormat>
  <Paragraphs>41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127</cp:revision>
  <dcterms:created xsi:type="dcterms:W3CDTF">2015-07-31T15:56:38Z</dcterms:created>
  <dcterms:modified xsi:type="dcterms:W3CDTF">2015-08-04T15:51:29Z</dcterms:modified>
</cp:coreProperties>
</file>